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62" r:id="rId4"/>
    <p:sldId id="263" r:id="rId5"/>
    <p:sldId id="264" r:id="rId6"/>
    <p:sldId id="265" r:id="rId7"/>
    <p:sldId id="266" r:id="rId8"/>
    <p:sldId id="267" r:id="rId9"/>
    <p:sldId id="261" r:id="rId10"/>
    <p:sldId id="269" r:id="rId11"/>
    <p:sldId id="268" r:id="rId12"/>
    <p:sldId id="270" r:id="rId13"/>
    <p:sldId id="271"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8224" autoAdjust="0"/>
  </p:normalViewPr>
  <p:slideViewPr>
    <p:cSldViewPr>
      <p:cViewPr varScale="1">
        <p:scale>
          <a:sx n="43" d="100"/>
          <a:sy n="43" d="100"/>
        </p:scale>
        <p:origin x="-125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B1322D-3A1C-4B34-98E3-C2D85B0EB76D}" type="datetimeFigureOut">
              <a:rPr lang="en-AU" smtClean="0"/>
              <a:t>8/05/2013</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277BE2-E031-4ABA-A216-93F94F63AA01}" type="slidenum">
              <a:rPr lang="en-AU" smtClean="0"/>
              <a:t>‹#›</a:t>
            </a:fld>
            <a:endParaRPr lang="en-AU"/>
          </a:p>
        </p:txBody>
      </p:sp>
    </p:spTree>
    <p:extLst>
      <p:ext uri="{BB962C8B-B14F-4D97-AF65-F5344CB8AC3E}">
        <p14:creationId xmlns:p14="http://schemas.microsoft.com/office/powerpoint/2010/main" val="3258724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6ECCDF-44BB-49F8-A048-95D2CEAF5076}" type="datetimeFigureOut">
              <a:rPr lang="en-AU" smtClean="0"/>
              <a:t>8/05/2013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17861D-E37A-462F-B073-6969D5FA0AF5}" type="slidenum">
              <a:rPr lang="en-AU" smtClean="0"/>
              <a:t>‹#›</a:t>
            </a:fld>
            <a:endParaRPr lang="en-AU"/>
          </a:p>
        </p:txBody>
      </p:sp>
    </p:spTree>
    <p:extLst>
      <p:ext uri="{BB962C8B-B14F-4D97-AF65-F5344CB8AC3E}">
        <p14:creationId xmlns:p14="http://schemas.microsoft.com/office/powerpoint/2010/main" val="735748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1</a:t>
            </a:fld>
            <a:endParaRPr lang="en-AU"/>
          </a:p>
        </p:txBody>
      </p:sp>
    </p:spTree>
    <p:extLst>
      <p:ext uri="{BB962C8B-B14F-4D97-AF65-F5344CB8AC3E}">
        <p14:creationId xmlns:p14="http://schemas.microsoft.com/office/powerpoint/2010/main" val="11846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10</a:t>
            </a:fld>
            <a:endParaRPr lang="en-AU"/>
          </a:p>
        </p:txBody>
      </p:sp>
    </p:spTree>
    <p:extLst>
      <p:ext uri="{BB962C8B-B14F-4D97-AF65-F5344CB8AC3E}">
        <p14:creationId xmlns:p14="http://schemas.microsoft.com/office/powerpoint/2010/main" val="3504532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11</a:t>
            </a:fld>
            <a:endParaRPr lang="en-AU"/>
          </a:p>
        </p:txBody>
      </p:sp>
    </p:spTree>
    <p:extLst>
      <p:ext uri="{BB962C8B-B14F-4D97-AF65-F5344CB8AC3E}">
        <p14:creationId xmlns:p14="http://schemas.microsoft.com/office/powerpoint/2010/main" val="1006118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12</a:t>
            </a:fld>
            <a:endParaRPr lang="en-AU"/>
          </a:p>
        </p:txBody>
      </p:sp>
    </p:spTree>
    <p:extLst>
      <p:ext uri="{BB962C8B-B14F-4D97-AF65-F5344CB8AC3E}">
        <p14:creationId xmlns:p14="http://schemas.microsoft.com/office/powerpoint/2010/main" val="4286809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13</a:t>
            </a:fld>
            <a:endParaRPr lang="en-AU"/>
          </a:p>
        </p:txBody>
      </p:sp>
    </p:spTree>
    <p:extLst>
      <p:ext uri="{BB962C8B-B14F-4D97-AF65-F5344CB8AC3E}">
        <p14:creationId xmlns:p14="http://schemas.microsoft.com/office/powerpoint/2010/main" val="3215650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2</a:t>
            </a:fld>
            <a:endParaRPr lang="en-AU"/>
          </a:p>
        </p:txBody>
      </p:sp>
    </p:spTree>
    <p:extLst>
      <p:ext uri="{BB962C8B-B14F-4D97-AF65-F5344CB8AC3E}">
        <p14:creationId xmlns:p14="http://schemas.microsoft.com/office/powerpoint/2010/main" val="110466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3</a:t>
            </a:fld>
            <a:endParaRPr lang="en-AU"/>
          </a:p>
        </p:txBody>
      </p:sp>
    </p:spTree>
    <p:extLst>
      <p:ext uri="{BB962C8B-B14F-4D97-AF65-F5344CB8AC3E}">
        <p14:creationId xmlns:p14="http://schemas.microsoft.com/office/powerpoint/2010/main" val="2745779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4</a:t>
            </a:fld>
            <a:endParaRPr lang="en-AU"/>
          </a:p>
        </p:txBody>
      </p:sp>
    </p:spTree>
    <p:extLst>
      <p:ext uri="{BB962C8B-B14F-4D97-AF65-F5344CB8AC3E}">
        <p14:creationId xmlns:p14="http://schemas.microsoft.com/office/powerpoint/2010/main" val="104062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17861D-E37A-462F-B073-6969D5FA0AF5}" type="slidenum">
              <a:rPr lang="en-AU" smtClean="0"/>
              <a:t>5</a:t>
            </a:fld>
            <a:endParaRPr lang="en-AU"/>
          </a:p>
        </p:txBody>
      </p:sp>
    </p:spTree>
    <p:extLst>
      <p:ext uri="{BB962C8B-B14F-4D97-AF65-F5344CB8AC3E}">
        <p14:creationId xmlns:p14="http://schemas.microsoft.com/office/powerpoint/2010/main" val="1352370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6</a:t>
            </a:fld>
            <a:endParaRPr lang="en-AU"/>
          </a:p>
        </p:txBody>
      </p:sp>
    </p:spTree>
    <p:extLst>
      <p:ext uri="{BB962C8B-B14F-4D97-AF65-F5344CB8AC3E}">
        <p14:creationId xmlns:p14="http://schemas.microsoft.com/office/powerpoint/2010/main" val="3094912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7</a:t>
            </a:fld>
            <a:endParaRPr lang="en-AU"/>
          </a:p>
        </p:txBody>
      </p:sp>
    </p:spTree>
    <p:extLst>
      <p:ext uri="{BB962C8B-B14F-4D97-AF65-F5344CB8AC3E}">
        <p14:creationId xmlns:p14="http://schemas.microsoft.com/office/powerpoint/2010/main" val="1917972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8</a:t>
            </a:fld>
            <a:endParaRPr lang="en-AU"/>
          </a:p>
        </p:txBody>
      </p:sp>
    </p:spTree>
    <p:extLst>
      <p:ext uri="{BB962C8B-B14F-4D97-AF65-F5344CB8AC3E}">
        <p14:creationId xmlns:p14="http://schemas.microsoft.com/office/powerpoint/2010/main" val="1808388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817861D-E37A-462F-B073-6969D5FA0AF5}" type="slidenum">
              <a:rPr lang="en-AU" smtClean="0"/>
              <a:t>9</a:t>
            </a:fld>
            <a:endParaRPr lang="en-AU"/>
          </a:p>
        </p:txBody>
      </p:sp>
    </p:spTree>
    <p:extLst>
      <p:ext uri="{BB962C8B-B14F-4D97-AF65-F5344CB8AC3E}">
        <p14:creationId xmlns:p14="http://schemas.microsoft.com/office/powerpoint/2010/main" val="4158076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3D89970-F5D4-4026-BE90-C586485ED7FA}" type="datetimeFigureOut">
              <a:rPr lang="en-AU" smtClean="0"/>
              <a:t>8/05/2013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16D2DE-27CD-46DD-8E8E-C123850FC8C5}" type="slidenum">
              <a:rPr lang="en-AU" smtClean="0"/>
              <a:t>‹#›</a:t>
            </a:fld>
            <a:endParaRPr lang="en-A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89970-F5D4-4026-BE90-C586485ED7FA}" type="datetimeFigureOut">
              <a:rPr lang="en-AU" smtClean="0"/>
              <a:t>8/05/2013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16D2DE-27CD-46DD-8E8E-C123850FC8C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89970-F5D4-4026-BE90-C586485ED7FA}" type="datetimeFigureOut">
              <a:rPr lang="en-AU" smtClean="0"/>
              <a:t>8/05/2013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16D2DE-27CD-46DD-8E8E-C123850FC8C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89970-F5D4-4026-BE90-C586485ED7FA}" type="datetimeFigureOut">
              <a:rPr lang="en-AU" smtClean="0"/>
              <a:t>8/05/2013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16D2DE-27CD-46DD-8E8E-C123850FC8C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3D89970-F5D4-4026-BE90-C586485ED7FA}" type="datetimeFigureOut">
              <a:rPr lang="en-AU" smtClean="0"/>
              <a:t>8/05/2013</a:t>
            </a:fld>
            <a:endParaRPr lang="en-AU"/>
          </a:p>
        </p:txBody>
      </p:sp>
      <p:sp>
        <p:nvSpPr>
          <p:cNvPr id="91" name="Footer Placeholder 90"/>
          <p:cNvSpPr>
            <a:spLocks noGrp="1"/>
          </p:cNvSpPr>
          <p:nvPr>
            <p:ph type="ftr" sz="quarter" idx="11"/>
          </p:nvPr>
        </p:nvSpPr>
        <p:spPr/>
        <p:txBody>
          <a:bodyPr/>
          <a:lstStyle/>
          <a:p>
            <a:endParaRPr lang="en-AU"/>
          </a:p>
        </p:txBody>
      </p:sp>
      <p:sp>
        <p:nvSpPr>
          <p:cNvPr id="92" name="Slide Number Placeholder 91"/>
          <p:cNvSpPr>
            <a:spLocks noGrp="1"/>
          </p:cNvSpPr>
          <p:nvPr>
            <p:ph type="sldNum" sz="quarter" idx="12"/>
          </p:nvPr>
        </p:nvSpPr>
        <p:spPr/>
        <p:txBody>
          <a:bodyPr/>
          <a:lstStyle/>
          <a:p>
            <a:fld id="{C416D2DE-27CD-46DD-8E8E-C123850FC8C5}"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89970-F5D4-4026-BE90-C586485ED7FA}" type="datetimeFigureOut">
              <a:rPr lang="en-AU" smtClean="0"/>
              <a:t>8/05/2013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16D2DE-27CD-46DD-8E8E-C123850FC8C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89970-F5D4-4026-BE90-C586485ED7FA}" type="datetimeFigureOut">
              <a:rPr lang="en-AU" smtClean="0"/>
              <a:t>8/05/2013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416D2DE-27CD-46DD-8E8E-C123850FC8C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89970-F5D4-4026-BE90-C586485ED7FA}" type="datetimeFigureOut">
              <a:rPr lang="en-AU" smtClean="0"/>
              <a:t>8/05/2013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416D2DE-27CD-46DD-8E8E-C123850FC8C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89970-F5D4-4026-BE90-C586485ED7FA}" type="datetimeFigureOut">
              <a:rPr lang="en-AU" smtClean="0"/>
              <a:t>8/05/2013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416D2DE-27CD-46DD-8E8E-C123850FC8C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D89970-F5D4-4026-BE90-C586485ED7FA}" type="datetimeFigureOut">
              <a:rPr lang="en-AU" smtClean="0"/>
              <a:t>8/05/2013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16D2DE-27CD-46DD-8E8E-C123850FC8C5}" type="slidenum">
              <a:rPr lang="en-AU" smtClean="0"/>
              <a:t>‹#›</a:t>
            </a:fld>
            <a:endParaRPr lang="en-A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3D89970-F5D4-4026-BE90-C586485ED7FA}" type="datetimeFigureOut">
              <a:rPr lang="en-AU" smtClean="0"/>
              <a:t>8/05/2013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16D2DE-27CD-46DD-8E8E-C123850FC8C5}" type="slidenum">
              <a:rPr lang="en-AU" smtClean="0"/>
              <a:t>‹#›</a:t>
            </a:fld>
            <a:endParaRPr lang="en-A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3D89970-F5D4-4026-BE90-C586485ED7FA}" type="datetimeFigureOut">
              <a:rPr lang="en-AU" smtClean="0"/>
              <a:t>8/05/2013</a:t>
            </a:fld>
            <a:endParaRPr lang="en-A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416D2DE-27CD-46DD-8E8E-C123850FC8C5}"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au/url?sa=i&amp;rct=j&amp;q=&amp;esrc=s&amp;frm=1&amp;source=images&amp;cd=&amp;cad=rja&amp;docid=aBk-YzyXWmMxjM&amp;tbnid=JaqJ8qWPw9LLBM:&amp;ved=0CAUQjRw&amp;url=http://en.wikipedia.org/wiki/File:Att-cdtol.jpg&amp;ei=8xaHUe29AYiKkwXe-YCgCQ&amp;bvm=bv.45960087,d.aGc&amp;psig=AFQjCNGorBLgT7cqHCzapzop9rQivCLSww&amp;ust=136789409513238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google.com.au/url?sa=i&amp;rct=j&amp;q=&amp;esrc=s&amp;frm=1&amp;source=images&amp;cd=&amp;cad=rja&amp;docid=EmOO9w1UwUpRiM&amp;tbnid=5h3j6s2WSGCBAM:&amp;ved=0CAUQjRw&amp;url=http://www.npr.org/templates/story/story.php?storyId=100379229&amp;ei=GxeHUaqKBszOkwWjroGgCA&amp;bvm=bv.45960087,d.aGc&amp;psig=AFQjCNGorBLgT7cqHCzapzop9rQivCLSww&amp;ust=1367894095132383"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www.google.com.au/url?sa=i&amp;rct=j&amp;q=&amp;esrc=s&amp;frm=1&amp;source=images&amp;cd=&amp;cad=rja&amp;docid=xPddxvtJ5keFPM&amp;tbnid=IwOEn5XHoNOTiM:&amp;ved=0CAUQjRw&amp;url=http://www.truthinscience.org.uk/tis2/index.php/component/content/article/53.html&amp;ei=bReHUbKjN9GckgXGs4C4BA&amp;bvm=bv.45960087,d.aGc&amp;psig=AFQjCNHwFIooZtxgaxpDdK16Ff057CGXPw&amp;ust=1367894249282085" TargetMode="External"/><Relationship Id="rId7" Type="http://schemas.openxmlformats.org/officeDocument/2006/relationships/hyperlink" Target="http://blog.voyou.org/2009/04/26/finches-and-cyborg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http://www.google.com.au/url?sa=i&amp;rct=j&amp;q=&amp;esrc=s&amp;frm=1&amp;source=images&amp;cd=&amp;cad=rja&amp;docid=_K8vA2IJE6mjDM&amp;tbnid=CMQ84E60KnlR6M:&amp;ved=0CAUQjRw&amp;url=http://www.prairiefirenewspaper.com/2009/02/reflections-on-charles-darwin&amp;ei=hheHUZCJLsa1kgWNs4DIDg&amp;bvm=bv.45960087,d.aGc&amp;psig=AFQjCNHwFIooZtxgaxpDdK16Ff057CGXPw&amp;ust=1367894249282085"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google.com.au/url?sa=i&amp;rct=j&amp;q=&amp;esrc=s&amp;frm=1&amp;source=images&amp;cd=&amp;cad=rja&amp;docid=jUXLvb7UWVSgeM&amp;tbnid=-m0Fh3yJPYK_4M:&amp;ved=0CAUQjRw&amp;url=http://animals.nationalgeographic.com/animals/reptiles/galapagos-tortoise/&amp;ei=khiHUcU3hLSRBYT_gIAO&amp;bvm=bv.45960087,d.aGc&amp;psig=AFQjCNHfUzFPRZ-6cSEaRLRQu5DSXrBxLg&amp;ust=1367894535999271" TargetMode="External"/><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hyperlink" Target="http://www.google.com.au/url?sa=i&amp;rct=j&amp;q=&amp;esrc=s&amp;frm=1&amp;source=images&amp;cd=&amp;cad=rja&amp;docid=tqk6BqrBPlQZOM&amp;tbnid=9TAxWyVkJQ3FAM:&amp;ved=0CAUQjRw&amp;url=http://www.bbc.co.uk/nature/life/Gal%C3%A1pagos_tortoise&amp;ei=sBiHUb-xJoLTkwWu-oHwAw&amp;bvm=bv.45960087,d.aGc&amp;psig=AFQjCNHfUzFPRZ-6cSEaRLRQu5DSXrBxLg&amp;ust=1367894535999271"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ogle.com.au/url?sa=i&amp;rct=j&amp;q=&amp;esrc=s&amp;frm=1&amp;source=images&amp;cd=&amp;cad=rja&amp;docid=g-3uNnjtKF88aM&amp;tbnid=Bk_KGKDjmSz0mM:&amp;ved=0CAUQjRw&amp;url=http://gbi.photoshelter.com/image/I0000ogBSJN0cnwI&amp;ei=mBmHUanRI8vOkgXRsoCQDQ&amp;bvm=bv.45960087,d.aGc&amp;psig=AFQjCNHHgUyU4odXC66KtHJKC5hjQG6zuw&amp;ust=1367894717519956" TargetMode="Externa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au/url?sa=i&amp;rct=j&amp;q=&amp;esrc=s&amp;frm=1&amp;source=images&amp;cd=&amp;cad=rja&amp;docid=SApCN-ppgENhFM&amp;tbnid=4u4hqrwD_MyCiM:&amp;ved=0CAUQjRw&amp;url=http://www.perunature.com/tambopata-wildlife-hoatzin-bird.html&amp;ei=1hmHUbKHOsKKlAXVv4H4Ag&amp;bvm=bv.45960087,d.aGc&amp;psig=AFQjCNESIw_r5sCZ6mn1gQKLviCHl-Itrg&amp;ust=1367894859309932"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4559424" cy="1600327"/>
          </a:xfrm>
        </p:spPr>
        <p:txBody>
          <a:bodyPr>
            <a:normAutofit/>
          </a:bodyPr>
          <a:lstStyle/>
          <a:p>
            <a:r>
              <a:rPr lang="en-AU" sz="2800" dirty="0" smtClean="0"/>
              <a:t>NATURAL SELECTION</a:t>
            </a:r>
            <a:endParaRPr lang="en-AU" sz="2800" dirty="0"/>
          </a:p>
        </p:txBody>
      </p:sp>
      <p:sp>
        <p:nvSpPr>
          <p:cNvPr id="3" name="Subtitle 2"/>
          <p:cNvSpPr>
            <a:spLocks noGrp="1"/>
          </p:cNvSpPr>
          <p:nvPr>
            <p:ph type="subTitle" idx="1"/>
          </p:nvPr>
        </p:nvSpPr>
        <p:spPr/>
        <p:txBody>
          <a:bodyPr>
            <a:normAutofit/>
          </a:bodyPr>
          <a:lstStyle/>
          <a:p>
            <a:r>
              <a:rPr lang="en-AU" sz="3200" dirty="0" smtClean="0"/>
              <a:t>YEAR 10 BIOLOGY</a:t>
            </a:r>
            <a:endParaRPr lang="en-AU" sz="3200" dirty="0"/>
          </a:p>
        </p:txBody>
      </p:sp>
    </p:spTree>
    <p:extLst>
      <p:ext uri="{BB962C8B-B14F-4D97-AF65-F5344CB8AC3E}">
        <p14:creationId xmlns:p14="http://schemas.microsoft.com/office/powerpoint/2010/main" val="124183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en-US" sz="2800" dirty="0" smtClean="0"/>
              <a:t>What </a:t>
            </a:r>
            <a:r>
              <a:rPr lang="en-US" sz="2800" dirty="0"/>
              <a:t>has natural selection </a:t>
            </a:r>
            <a:r>
              <a:rPr lang="en-US" sz="2800" dirty="0" smtClean="0"/>
              <a:t>selected:</a:t>
            </a:r>
            <a:endParaRPr lang="en-AU" sz="2800" dirty="0"/>
          </a:p>
          <a:p>
            <a:pPr marL="0" indent="0">
              <a:buNone/>
            </a:pPr>
            <a:r>
              <a:rPr lang="en-US" sz="2800" dirty="0"/>
              <a:t>AGAINST? </a:t>
            </a:r>
            <a:r>
              <a:rPr lang="en-US" sz="2800" dirty="0" smtClean="0"/>
              <a:t>__________ </a:t>
            </a:r>
            <a:r>
              <a:rPr lang="en-US" sz="2800" dirty="0"/>
              <a:t>FOR? </a:t>
            </a:r>
            <a:r>
              <a:rPr lang="en-US" sz="2800" dirty="0" smtClean="0"/>
              <a:t>_____________ </a:t>
            </a:r>
            <a:endParaRPr lang="en-AU" sz="2800" dirty="0"/>
          </a:p>
          <a:p>
            <a:pPr marL="0" indent="0">
              <a:buNone/>
            </a:pPr>
            <a:endParaRPr lang="en-AU" sz="2800" dirty="0"/>
          </a:p>
          <a:p>
            <a:pPr marL="0" indent="0">
              <a:buNone/>
            </a:pPr>
            <a:r>
              <a:rPr lang="en-US" sz="2800" dirty="0"/>
              <a:t>Identify Darwin’s 5 points of natural selection in the </a:t>
            </a:r>
            <a:r>
              <a:rPr lang="en-US" sz="2800" dirty="0" smtClean="0"/>
              <a:t>scenarios</a:t>
            </a:r>
            <a:endParaRPr lang="en-AU" sz="2800" dirty="0"/>
          </a:p>
          <a:p>
            <a:pPr lvl="1"/>
            <a:r>
              <a:rPr lang="en-US" sz="2800" dirty="0"/>
              <a:t>Population has </a:t>
            </a:r>
            <a:r>
              <a:rPr lang="en-US" sz="2800" dirty="0" smtClean="0"/>
              <a:t>variations</a:t>
            </a:r>
          </a:p>
          <a:p>
            <a:pPr lvl="1"/>
            <a:r>
              <a:rPr lang="en-US" sz="2800" dirty="0" smtClean="0"/>
              <a:t>Some </a:t>
            </a:r>
            <a:r>
              <a:rPr lang="en-US" sz="2800" dirty="0"/>
              <a:t>variations are </a:t>
            </a:r>
            <a:r>
              <a:rPr lang="en-US" sz="2800" dirty="0" smtClean="0"/>
              <a:t>favorable</a:t>
            </a:r>
          </a:p>
          <a:p>
            <a:pPr lvl="1"/>
            <a:r>
              <a:rPr lang="en-US" sz="2800" dirty="0" smtClean="0"/>
              <a:t>More </a:t>
            </a:r>
            <a:r>
              <a:rPr lang="en-US" sz="2800" dirty="0"/>
              <a:t>offspring are produced than </a:t>
            </a:r>
            <a:r>
              <a:rPr lang="en-US" sz="2800" dirty="0" smtClean="0"/>
              <a:t>survive</a:t>
            </a:r>
          </a:p>
          <a:p>
            <a:pPr lvl="1"/>
            <a:r>
              <a:rPr lang="en-US" sz="2800" dirty="0" smtClean="0"/>
              <a:t>Those </a:t>
            </a:r>
            <a:r>
              <a:rPr lang="en-US" sz="2800" dirty="0"/>
              <a:t>that survive have favorable traits. </a:t>
            </a:r>
            <a:endParaRPr lang="en-US" sz="2800" dirty="0" smtClean="0"/>
          </a:p>
          <a:p>
            <a:pPr lvl="1"/>
            <a:r>
              <a:rPr lang="en-US" sz="2800" dirty="0" smtClean="0"/>
              <a:t>A </a:t>
            </a:r>
            <a:r>
              <a:rPr lang="en-US" sz="2800" dirty="0"/>
              <a:t>population will change over time. </a:t>
            </a:r>
            <a:endParaRPr lang="en-AU" sz="2800" dirty="0"/>
          </a:p>
        </p:txBody>
      </p:sp>
    </p:spTree>
    <p:extLst>
      <p:ext uri="{BB962C8B-B14F-4D97-AF65-F5344CB8AC3E}">
        <p14:creationId xmlns:p14="http://schemas.microsoft.com/office/powerpoint/2010/main" val="129246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QUESTION ONE</a:t>
            </a:r>
            <a:endParaRPr lang="en-AU" dirty="0"/>
          </a:p>
        </p:txBody>
      </p:sp>
      <p:sp>
        <p:nvSpPr>
          <p:cNvPr id="3" name="Content Placeholder 2"/>
          <p:cNvSpPr>
            <a:spLocks noGrp="1"/>
          </p:cNvSpPr>
          <p:nvPr>
            <p:ph idx="1"/>
          </p:nvPr>
        </p:nvSpPr>
        <p:spPr/>
        <p:txBody>
          <a:bodyPr/>
          <a:lstStyle/>
          <a:p>
            <a:pPr marL="0" indent="0" algn="just">
              <a:buNone/>
            </a:pPr>
            <a:r>
              <a:rPr lang="en-US" sz="2800" dirty="0"/>
              <a:t>There are 2 types of worms: worms that eat at night (nocturnal) and worms that eat during the day (diurnal). The birds eat during the day and seem to be eating ONLY the diurnal worms. The nocturnal worms are in their burrows during this time. Each spring when the worms reproduce, they have about 500 babies but only 100 of these 500 ever become old enough to reproduce.</a:t>
            </a:r>
            <a:endParaRPr lang="en-AU" sz="2800" dirty="0"/>
          </a:p>
          <a:p>
            <a:pPr marL="0" indent="0">
              <a:buNone/>
            </a:pPr>
            <a:endParaRPr lang="en-AU" dirty="0"/>
          </a:p>
        </p:txBody>
      </p:sp>
    </p:spTree>
    <p:extLst>
      <p:ext uri="{BB962C8B-B14F-4D97-AF65-F5344CB8AC3E}">
        <p14:creationId xmlns:p14="http://schemas.microsoft.com/office/powerpoint/2010/main" val="98534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QUESTION TWO</a:t>
            </a:r>
            <a:endParaRPr lang="en-AU" dirty="0"/>
          </a:p>
        </p:txBody>
      </p:sp>
      <p:sp>
        <p:nvSpPr>
          <p:cNvPr id="3" name="Content Placeholder 2"/>
          <p:cNvSpPr>
            <a:spLocks noGrp="1"/>
          </p:cNvSpPr>
          <p:nvPr>
            <p:ph idx="1"/>
          </p:nvPr>
        </p:nvSpPr>
        <p:spPr/>
        <p:txBody>
          <a:bodyPr/>
          <a:lstStyle/>
          <a:p>
            <a:pPr marL="0" indent="0" algn="just">
              <a:buNone/>
            </a:pPr>
            <a:r>
              <a:rPr lang="en-AU" sz="2800" dirty="0"/>
              <a:t>There are 3 types of polar bears: ones with thick coats, ones with thin coats and ones with medium coats. It is fall, soon to be winter. The temperatures are dropping rapidly and the bears must be kept warm, or they will freeze to death. Many of the bears have had 2 cubs each but due to the extreme temperatures, many mothers only have one cub left.</a:t>
            </a:r>
            <a:endParaRPr lang="en-AU" dirty="0"/>
          </a:p>
        </p:txBody>
      </p:sp>
    </p:spTree>
    <p:extLst>
      <p:ext uri="{BB962C8B-B14F-4D97-AF65-F5344CB8AC3E}">
        <p14:creationId xmlns:p14="http://schemas.microsoft.com/office/powerpoint/2010/main" val="1778297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QUESTION THREE</a:t>
            </a:r>
            <a:endParaRPr lang="en-AU" dirty="0"/>
          </a:p>
        </p:txBody>
      </p:sp>
      <p:sp>
        <p:nvSpPr>
          <p:cNvPr id="3" name="Content Placeholder 2"/>
          <p:cNvSpPr>
            <a:spLocks noGrp="1"/>
          </p:cNvSpPr>
          <p:nvPr>
            <p:ph idx="1"/>
          </p:nvPr>
        </p:nvSpPr>
        <p:spPr/>
        <p:txBody>
          <a:bodyPr/>
          <a:lstStyle/>
          <a:p>
            <a:pPr marL="0" indent="0" algn="just">
              <a:buNone/>
            </a:pPr>
            <a:r>
              <a:rPr lang="en-US" sz="2800" dirty="0"/>
              <a:t>In ostriches, there are 2 types: ones that run fast and those that run slowly. The fast birds can reach up to 40 miles an hour. Jackals love to eat ostrich, and they can reach speeds of up to 35-40 miles per hour. A flock of ostrich will lay approximately 10 eggs (each mother only lays 1), but many rodents break into the eggs and eat the fetus before they hatch.</a:t>
            </a:r>
            <a:endParaRPr lang="en-AU" sz="2800" dirty="0"/>
          </a:p>
        </p:txBody>
      </p:sp>
    </p:spTree>
    <p:extLst>
      <p:ext uri="{BB962C8B-B14F-4D97-AF65-F5344CB8AC3E}">
        <p14:creationId xmlns:p14="http://schemas.microsoft.com/office/powerpoint/2010/main" val="4204738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EVOLUTION UNIT PROJECT</a:t>
            </a:r>
            <a:endParaRPr lang="en-AU" dirty="0"/>
          </a:p>
        </p:txBody>
      </p:sp>
      <p:sp>
        <p:nvSpPr>
          <p:cNvPr id="3" name="Content Placeholder 2"/>
          <p:cNvSpPr>
            <a:spLocks noGrp="1"/>
          </p:cNvSpPr>
          <p:nvPr>
            <p:ph idx="1"/>
          </p:nvPr>
        </p:nvSpPr>
        <p:spPr/>
        <p:txBody>
          <a:bodyPr/>
          <a:lstStyle/>
          <a:p>
            <a:pPr marL="0" indent="0" algn="ctr">
              <a:buNone/>
            </a:pPr>
            <a:r>
              <a:rPr lang="en-AU" dirty="0" smtClean="0"/>
              <a:t>THEORISTS </a:t>
            </a:r>
            <a:r>
              <a:rPr lang="en-AU" dirty="0"/>
              <a:t>WHO CONTRIBUTED TO THE THEORY OF EVOLUTION</a:t>
            </a:r>
          </a:p>
          <a:p>
            <a:pPr marL="0" indent="0" algn="ctr">
              <a:buNone/>
            </a:pPr>
            <a:r>
              <a:rPr lang="en-AU" dirty="0"/>
              <a:t>Choose ONE of the main theorists whose work contributed to the Theory of Evolution. Write a 100 word biography outline who they were and how their work contributed</a:t>
            </a:r>
          </a:p>
          <a:p>
            <a:pPr marL="0" indent="0">
              <a:buNone/>
            </a:pPr>
            <a:endParaRPr lang="en-AU" dirty="0" smtClean="0"/>
          </a:p>
          <a:p>
            <a:pPr marL="0" indent="0">
              <a:buNone/>
            </a:pPr>
            <a:r>
              <a:rPr lang="en-AU" dirty="0" smtClean="0"/>
              <a:t>Charles Darwin			</a:t>
            </a:r>
            <a:r>
              <a:rPr lang="en-AU" dirty="0" err="1" smtClean="0"/>
              <a:t>Gregor</a:t>
            </a:r>
            <a:r>
              <a:rPr lang="en-AU" dirty="0" smtClean="0"/>
              <a:t> </a:t>
            </a:r>
            <a:r>
              <a:rPr lang="en-AU" dirty="0" err="1"/>
              <a:t>Mendell</a:t>
            </a:r>
            <a:r>
              <a:rPr lang="en-AU" dirty="0"/>
              <a:t> </a:t>
            </a:r>
            <a:endParaRPr lang="en-AU" dirty="0" smtClean="0"/>
          </a:p>
          <a:p>
            <a:pPr marL="0" indent="0">
              <a:buNone/>
            </a:pPr>
            <a:r>
              <a:rPr lang="en-AU" dirty="0"/>
              <a:t>Richard </a:t>
            </a:r>
            <a:r>
              <a:rPr lang="en-AU" dirty="0" smtClean="0"/>
              <a:t>Owen			Francis Crick</a:t>
            </a:r>
          </a:p>
          <a:p>
            <a:pPr marL="0" indent="0">
              <a:buNone/>
            </a:pPr>
            <a:r>
              <a:rPr lang="en-AU" dirty="0"/>
              <a:t>Marie </a:t>
            </a:r>
            <a:r>
              <a:rPr lang="en-AU" dirty="0" smtClean="0"/>
              <a:t>Curie		</a:t>
            </a:r>
            <a:r>
              <a:rPr lang="en-AU" dirty="0"/>
              <a:t> </a:t>
            </a:r>
            <a:r>
              <a:rPr lang="en-AU" dirty="0" smtClean="0"/>
              <a:t>		James </a:t>
            </a:r>
            <a:r>
              <a:rPr lang="en-AU" dirty="0"/>
              <a:t>Watson </a:t>
            </a:r>
            <a:endParaRPr lang="en-AU" dirty="0" smtClean="0"/>
          </a:p>
          <a:p>
            <a:pPr marL="0" indent="0">
              <a:buNone/>
            </a:pPr>
            <a:r>
              <a:rPr lang="en-AU" dirty="0"/>
              <a:t>Alfred Wallace			 Alfred Wegener </a:t>
            </a:r>
          </a:p>
        </p:txBody>
      </p:sp>
    </p:spTree>
    <p:extLst>
      <p:ext uri="{BB962C8B-B14F-4D97-AF65-F5344CB8AC3E}">
        <p14:creationId xmlns:p14="http://schemas.microsoft.com/office/powerpoint/2010/main" val="236813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lstStyle/>
          <a:p>
            <a:r>
              <a:rPr lang="en-AU" dirty="0"/>
              <a:t>EVOLUTION UNIT PROJECT</a:t>
            </a:r>
          </a:p>
        </p:txBody>
      </p:sp>
      <p:sp>
        <p:nvSpPr>
          <p:cNvPr id="3" name="Content Placeholder 2"/>
          <p:cNvSpPr>
            <a:spLocks noGrp="1"/>
          </p:cNvSpPr>
          <p:nvPr>
            <p:ph idx="1"/>
          </p:nvPr>
        </p:nvSpPr>
        <p:spPr>
          <a:xfrm>
            <a:off x="467544" y="1052736"/>
            <a:ext cx="8229600" cy="5544616"/>
          </a:xfrm>
        </p:spPr>
        <p:txBody>
          <a:bodyPr/>
          <a:lstStyle/>
          <a:p>
            <a:pPr marL="0" indent="0" algn="ctr">
              <a:buNone/>
            </a:pPr>
            <a:r>
              <a:rPr lang="en-AU" dirty="0"/>
              <a:t>BIOGEOGRAPHY (MINIMUM 200 WORDS)</a:t>
            </a:r>
          </a:p>
          <a:p>
            <a:pPr marL="0" indent="0" algn="just">
              <a:buNone/>
            </a:pPr>
            <a:r>
              <a:rPr lang="en-AU" dirty="0"/>
              <a:t>Up until the early 20</a:t>
            </a:r>
            <a:r>
              <a:rPr lang="en-AU" baseline="30000" dirty="0"/>
              <a:t>th</a:t>
            </a:r>
            <a:r>
              <a:rPr lang="en-AU" dirty="0"/>
              <a:t> century Scientist were convinced that Earths continents were fixed in their locations. Alfred Wegener’s theory of continental drifting is a key piece of evidence that supports Charles Darwin’s Theory of Evolution. Research and describe plate tectonics and what evidence their existence provides in support of Darwin’s Theory of Evolution.</a:t>
            </a:r>
          </a:p>
          <a:p>
            <a:pPr marL="0" indent="0">
              <a:buNone/>
            </a:pPr>
            <a:endParaRPr lang="en-AU" dirty="0" smtClean="0"/>
          </a:p>
          <a:p>
            <a:pPr marL="0" indent="0">
              <a:buNone/>
            </a:pPr>
            <a:r>
              <a:rPr lang="en-AU" dirty="0" smtClean="0"/>
              <a:t>GOOGLE SEARCH KEYWORDS</a:t>
            </a:r>
          </a:p>
          <a:p>
            <a:pPr marL="0" indent="0">
              <a:buNone/>
            </a:pPr>
            <a:r>
              <a:rPr lang="en-AU" dirty="0"/>
              <a:t>Plate tectonics			Alfred Wegener </a:t>
            </a:r>
            <a:endParaRPr lang="en-AU" dirty="0" smtClean="0"/>
          </a:p>
          <a:p>
            <a:pPr marL="0" indent="0">
              <a:buNone/>
            </a:pPr>
            <a:endParaRPr lang="en-AU" dirty="0" smtClean="0"/>
          </a:p>
          <a:p>
            <a:pPr marL="0" indent="0">
              <a:buNone/>
            </a:pPr>
            <a:r>
              <a:rPr lang="en-AU" dirty="0"/>
              <a:t>	</a:t>
            </a:r>
            <a:r>
              <a:rPr lang="en-AU" dirty="0" smtClean="0"/>
              <a:t>The </a:t>
            </a:r>
            <a:r>
              <a:rPr lang="en-AU" dirty="0"/>
              <a:t>Origin of Continents and Oceans</a:t>
            </a:r>
            <a:endParaRPr lang="en-AU" dirty="0" smtClean="0"/>
          </a:p>
          <a:p>
            <a:pPr marL="0" indent="0">
              <a:buNone/>
            </a:pPr>
            <a:endParaRPr lang="en-AU" dirty="0" smtClean="0"/>
          </a:p>
        </p:txBody>
      </p:sp>
    </p:spTree>
    <p:extLst>
      <p:ext uri="{BB962C8B-B14F-4D97-AF65-F5344CB8AC3E}">
        <p14:creationId xmlns:p14="http://schemas.microsoft.com/office/powerpoint/2010/main" val="4127251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lstStyle/>
          <a:p>
            <a:r>
              <a:rPr lang="en-AU" dirty="0"/>
              <a:t>EVOLUTION UNIT PROJECT</a:t>
            </a:r>
          </a:p>
        </p:txBody>
      </p:sp>
      <p:sp>
        <p:nvSpPr>
          <p:cNvPr id="3" name="Content Placeholder 2"/>
          <p:cNvSpPr>
            <a:spLocks noGrp="1"/>
          </p:cNvSpPr>
          <p:nvPr>
            <p:ph idx="1"/>
          </p:nvPr>
        </p:nvSpPr>
        <p:spPr/>
        <p:txBody>
          <a:bodyPr/>
          <a:lstStyle/>
          <a:p>
            <a:pPr marL="0" indent="0" algn="ctr">
              <a:buNone/>
            </a:pPr>
            <a:r>
              <a:rPr lang="en-AU" dirty="0"/>
              <a:t>CHARLES DARWIN AND THE GALAPAGOS ISLANDS (MINIMUM 150 WORDS)</a:t>
            </a:r>
          </a:p>
          <a:p>
            <a:pPr marL="0" indent="0" algn="just">
              <a:buNone/>
            </a:pPr>
            <a:r>
              <a:rPr lang="en-AU" dirty="0"/>
              <a:t>During his visit to the Galapagos Islands Charles Darwin observe the different physical traits of the Finches and Galapagos tortoises between the 16 islands. In your own words outline ONE of these different physical traits and what evidence they provided towards Darwin’s Theory of Evolution through Natural Selection</a:t>
            </a:r>
          </a:p>
          <a:p>
            <a:pPr marL="0" indent="0">
              <a:buNone/>
            </a:pPr>
            <a:endParaRPr lang="en-AU" dirty="0"/>
          </a:p>
        </p:txBody>
      </p:sp>
    </p:spTree>
    <p:extLst>
      <p:ext uri="{BB962C8B-B14F-4D97-AF65-F5344CB8AC3E}">
        <p14:creationId xmlns:p14="http://schemas.microsoft.com/office/powerpoint/2010/main" val="233551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dirty="0" smtClean="0"/>
              <a:t>TODAYS LESSON</a:t>
            </a:r>
            <a:endParaRPr lang="en-AU" sz="5400" dirty="0"/>
          </a:p>
        </p:txBody>
      </p:sp>
      <p:sp>
        <p:nvSpPr>
          <p:cNvPr id="3" name="Content Placeholder 2"/>
          <p:cNvSpPr>
            <a:spLocks noGrp="1"/>
          </p:cNvSpPr>
          <p:nvPr>
            <p:ph idx="1"/>
          </p:nvPr>
        </p:nvSpPr>
        <p:spPr/>
        <p:txBody>
          <a:bodyPr>
            <a:normAutofit/>
          </a:bodyPr>
          <a:lstStyle/>
          <a:p>
            <a:r>
              <a:rPr lang="en-AU" sz="3200" dirty="0" smtClean="0"/>
              <a:t>WHAT: Learn about natural selection</a:t>
            </a:r>
          </a:p>
          <a:p>
            <a:pPr marL="0" indent="0">
              <a:buNone/>
            </a:pPr>
            <a:endParaRPr lang="en-AU" sz="3200" dirty="0" smtClean="0"/>
          </a:p>
          <a:p>
            <a:r>
              <a:rPr lang="en-AU" sz="3200" dirty="0" smtClean="0"/>
              <a:t>WHY: To see how Darwin’s 5 points of natural selection provides evidence in support of the Theory of Evolution</a:t>
            </a:r>
          </a:p>
          <a:p>
            <a:pPr marL="0" indent="0">
              <a:buNone/>
            </a:pPr>
            <a:endParaRPr lang="en-AU" sz="3200" dirty="0" smtClean="0"/>
          </a:p>
          <a:p>
            <a:r>
              <a:rPr lang="en-AU" sz="3200" dirty="0" smtClean="0"/>
              <a:t>HOW: Class </a:t>
            </a:r>
            <a:r>
              <a:rPr lang="en-AU" sz="3200" dirty="0" smtClean="0"/>
              <a:t>discussion and </a:t>
            </a:r>
            <a:r>
              <a:rPr lang="en-AU" sz="3200" dirty="0" smtClean="0"/>
              <a:t>notes in </a:t>
            </a:r>
            <a:r>
              <a:rPr lang="en-AU" sz="3200" dirty="0" smtClean="0"/>
              <a:t>workbook</a:t>
            </a:r>
            <a:endParaRPr lang="en-AU" sz="3200" dirty="0"/>
          </a:p>
        </p:txBody>
      </p:sp>
    </p:spTree>
    <p:extLst>
      <p:ext uri="{BB962C8B-B14F-4D97-AF65-F5344CB8AC3E}">
        <p14:creationId xmlns:p14="http://schemas.microsoft.com/office/powerpoint/2010/main" val="32434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CHARLES DARWIN AND THE TREE OF LIFE DVD</a:t>
            </a:r>
            <a:endParaRPr lang="en-AU" dirty="0"/>
          </a:p>
        </p:txBody>
      </p:sp>
      <p:pic>
        <p:nvPicPr>
          <p:cNvPr id="1028" name="Picture 4" descr="http://upload.wikimedia.org/wikipedia/en/f/fd/Att-cdtol.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484784"/>
            <a:ext cx="3744416" cy="50405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media.npr.org/programs/wesun/features/2009/feb/darwin/tree_200-092f82e8fe3f2bdc627fa1b738d6936bd371c9d6-s6-c10.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133401"/>
            <a:ext cx="411480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934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0.gstatic.com/images?q=tbn:ANd9GcS9OpEi3XrPpEKhXpe-dWp36dfDsuT8Gv_X5LuS5GFYD1RSRQDw8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476672"/>
            <a:ext cx="4286250" cy="28670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prairiefirenewspaper.com/files/200902-charles-darwin-finches.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4048" y="1450796"/>
            <a:ext cx="3677394" cy="479532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blog.voyou.org/wordpress/wp-content/uploads/2009/04/6a00e552f1c77b88340111685820c4970c.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600" y="3629373"/>
            <a:ext cx="2905894" cy="2873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939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nationalgeographic.com/wpf/media-live/photos/000/005/cache/galapagos-tortoise_532_600x450.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3285" y="3140968"/>
            <a:ext cx="4324350" cy="32480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ichef.bbci.co.uk/naturelibrary/images/ic/credit/640x395/g/ga/galapagos_tortoise/galapagos_tortoise_1.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348324"/>
            <a:ext cx="432435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encrypted-tbn2.gstatic.com/images?q=tbn:ANd9GcSGTwL7tqQK2VaOllDbc_dV7m7zJmw-_6Rx23l-qt1qLPJvqROm"/>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9276" y="548679"/>
            <a:ext cx="3312368" cy="225289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encrypted-tbn1.gstatic.com/images?q=tbn:ANd9GcTHvkNBDbRhQ5WoChwuok2YaDNtJyh3aToBevBBDbRzhe70p1rqu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3140968"/>
            <a:ext cx="2581847" cy="3355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486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QQEBIUEBQUFA8QEBUUFRAUFRQUFA8UFBQVFBQQFRQXHCYeFxkjGRQUHy8gIyopLCwtFR4xNTAqNSYrLCoBCQoKDgwOGg8PGCkgHyQsLCwpLCopLC0sLSwpLCksKiwpLCksKSkqLCksLCwpKSwsLCkpKSksKSwpKSkpKSksKf/AABEIALEBHAMBIgACEQEDEQH/xAAcAAACAgMBAQAAAAAAAAAAAAADBAUGAAIHAQj/xAA9EAABAwIDBgMFBgUEAwEAAAABAAIDESEEEjEFBhNBUWEicYEHMkKRoRRSYrHB8CNygtHhM5Ky8RUkc0P/xAAbAQADAQEBAQEAAAAAAAAAAAACAwQBBQAGB//EACYRAAMAAgICAQQCAwAAAAAAAAABAgMREiEEMUETIlFhBTKRobH/2gAMAwEAAhEDEQA/ADsiRmwoscaM2NZQci4hXvBTgjXvCSGUyIOhQnQqSdEhPiSmxiIuSFKSwKYfElpYUDYxIg5sOlHQKblhSj4Fss1ojuChvhUnwUKSFdDEQ5V2R4hRo8E52jSfRGxYETMzqV+7zryW2wJn4qcNNRGLuDeYF6Ep5M6Fn4YtJBFwvOCrnLucZAZGGrXaNacxNLFQ+M2DLETmie1ovUtNAO50WJpm7IXgrOCneEs4KLR4S4K9EKc4S9ESzRqEuCveCnOEs4SHQQlwV7wE9wVsIULNI/gI0UCcGHRY4EtsNIXbCjshTDYUZkSHZrQAQojYkwIluI0SYtoXES2ESYEa9yIjBYxrUxprKtS1eME3xoLo085qA5q8eJeJqZY1BiCaYEFBQYGLbIt2hb5VLTK5QAsQnRpstWjmJTYxIRfGlpI1IvYgPjS2xiIuSJLPhUq+NLviWy+wtEeYVpM0MbmOtaNFK1PWnYX/AGVJR4YucGjVxAHmTQJ7b27zqcOIgSWYHcm1LQ4mx5teT6LoY6SXZBnX4OZ4pr8TO6KIZ3A+J1fBH1JJ6aehVswcIwkAijGYuPjlPh4rq1cG8y22vpRC2jt3BbPjfFDWWZtGubGHe98Qc+mUEnzKi93tkYzarmvcwwYN5JD2e85rfDkYTftXqOya8m+yThotOK9ozMIwMbV8xo1sLLu+TdB5pHH7w7S2g1zIY3wRtYS4vaaupq0UFq+fy1Vu2RuNDhABFGOIfelIDnD8IJ0PfVWVsbIIyQG0AJJAq51As5m8T55i3imw5LMTG6rTcOBafmVO7K25FiDRtQ7k00v5Hmov2k7fbisQQzK1jfiB97tXmAelvNVbA4oxOBFCK6k1+v8A0qZexTbR1AwrBEm9lUxGGEjf9Rnvt7feXnCW6CVbFuEvBCmxEtxEhYxCghRGQJpsKMyBKp6GStifAW7YU5wVgjUjorUi4iRGxowjWwasTMcg8i9DUTKvaJssTUmmVeEIlFqQmoSwZC0cERyE9yLQINyC5bvcgl69o8TUBTbFH4d6ejKVYeP2MNRAEJhRQo6ZbKMIWhCItSkNjUgLmoTmJkhDc1L2GhN8aC6JPuYhujRx7ND7sYUHFR10bmd6taafWnyQN/tsnCRTSgAyZaMB0qaitudypHYEzYnSSSENY2I1cTQAnQXtU0VRxrztTFMc/wAGAhq5zpBlbiDo3K0+9r0591U/ghyd0yibpbkz7SdEXHLAw0qbFwLy5zrXJzOPiPTW1F9GbJ2XHBExkYDY42hrQBoBW35n1UPspkUTSIWEk+EUBDRRouXHny50pTkpiIkih5cgTy+9UUTOWyfQSe/u/lVUPf8A37iwf8EUMjmEvpyB0bXqT5qW3r3tiw9nFuXKQbjNzqAwGrq3uDehXBdpTy46dz2xuPiIAHJtTQu1JNKXJ5JktPtgsh8Y8yvc8tpmJNOQr8IQeEeQ9P8ACsw2A5rR/DNLCprqdPmpeD2eyyMLwARqKc+wpetk76+KfdIVqvweez/br4HCpqz7prSh1HZXvERMd4ojVpFS3mw9O47qi4fBCPwhpa4UqDma5ScGKewihqOlQT8rU9CmPNHwxSVJliES3ESzZuJEwtZ4F26E9TROMhXlapbRQgUcCYbAjxwIwiUuWivFIkYVqYU+Ylo6JSNlSQjw15lTbokNzF5M9oBlXlEUhaOTpYqpNChuK3cUGRyoklpGj3paSVeyvSUsqekJbCPlQTKgvkQTKi0DsseGkUjE5RGFKkInqXIPxeyQY5FDkox6M1ygtl8oNVerQFbhTtjEeELzKiUWZUAQIsWpjR8q0c1Nj2ac93p2jtCd+TD4ORsTfdLy0j+agIBJ6n8krg37UwLGSYiDiROdVxDmve3IC+hyE5LAmhpXKuk5VtFi3MqBcEEFpuCDYincW8l0pjnJzci4sjdj+1HAmOhmySD4HtcHaVsTQE2NB5XNU/Lv5hS2onjc7JnEQe0GQZa1bXW3JUzfD2fRYgGTB+CUf/l1poG9Sq1uLui7F4kChDYaOe6lmkGzUnI1jh1XWha7fR5iI5sfiKODshkd5Ma4ijB2oPqSug7p7rxQA83gakgZhaluvqrc/Z8TGtbkHhFrXHQV/fNR75BmPhoL861Bv6L5DzP5K/I+1dL8bLseJT2D+yRVDuEK0pUmtKXAvYam3dAxbhk8DSKVsBX6BbuxobmbelbG4tyqEjDiAHEm9vdNwpsd1L3QbW/RVdp7ba0urQmvMEEUt6jsor/yYPJv516I+9uz43Oc8cQO6EuIb1oKGtfVUtmKIqOn79F974sYs+JVHRxMruK0y9YDa4a4HT6j06FXfZW0GT0oaPp7vXuDzXGcNizWo+XMqwbO2sW0c11x3179iicVifR6bOuNhW4iUXu1vC3ENDXGktP9x/urAYlNkrZ1cTTnaEjGtXRpwxrRzFO2OEXxoD41IPYgPYtTNEHsQXNTz40N0KdLBYi5qBKxSLoUGWFV4yPIQ84SMjVLYiJJvgVkkdMjJAlnBSkmHSzsOjA2TGGCfjCRw6djKgyFuIZjCZYEswpligsukK0IgC0aigKZjEZRe0XoatsqwI0IWjkUtWjmpsezwIpeRMkJeQLr4PRzs/sWzkGosQag9KKb3LwbWfaXNFDLIx7hyzZXA0HLSvqoR4Ulu5i8kjm8pG0/qFx+qD+SxfU8ate0t/4JMb1aRKbVlIc2gr46emVV3HYsteMwo01F73GtaaClD6/Kw4nEASNafjqW9ASLV9aKu7ZxFwaWecv8rtK+vPzX599NJ9nXT60aYuPU6tpyp866H/pRU0xrQ2pqdApKR5yUNAKWHNV3GYrLrytbpXRUzj2C2M7QjEgFhmHOxqqJt7ZEgu1hc377GB1D3LTVvqFaWYoHQr10ea9cpPxXIK6HheTfi1r4J82JZF+zmzJHMNwQR6KSwuOFRUUP7+ac21hOE/8AjRgtNwW+A3+IOuCPSnVQgdWvY/TkfNfYzc5pTOTUuWW3ZG1Mrg5psKVpyB/Tuut7tbdbiWUJ/iAf7v8AK4DDOWmo/wAGuoPYqw7G2/Jh3xvaaxuNiTTKQaFhJ6Ggr0IrqpsnjOukOx5uH3L0d0dGhuYs2XiXTQte9mRxFxYjzBCM9i5dpy9M68WrW0JuYguYm3tQ8ixMYKGJaGJPcNamJUSLbI90SXnYpV0SUnjVuIjyshJmJZ0alZYUu+BWIibIx8SXdCpSSFAdEi2CeQBORhKQhORqDKzo4kMRhMxhLsTLFBZagzUUITUUJDQYRoSW19vQYRoM7w0u91urneTR566Iu0JXMhldHlD2xuLS73Q6hoXdgb+i4NtDFvxDy98vEkLqZnNyuf6AURRGwLvidXh9oUT3N8DhG64eXCpbfxBtLioPyVmjka9ocwhzSLELiEc+Rrbmtg1tbuoAAXHSg/NSmzt4ZICC2SlDVzW08YAuCSOtrdUxLTEfXafZ1lzEvIxQ26W94xQ4cxa3EDkLB47V59lYZWLpYKTXQjJW+yOe1axPLXAjVpBHomJWpYq5aa0yKvYzvRtAxw8VoowZHA9Kmjh6fqkMNtZmJiFNX005HkR/U0hP8MYjDyYd3xAuYeh5jyXPN18a6GR2HkqMktACKFhJILT/AFNHqe6+Oz/x3Hml7l7X7T9HRjNvT/P/AEu0mDLixxNhWp78vz+qq+0ngkkWFaX09T3Vq+05C5pu2lR3/f8AZVjasfiNLtdXzHUfMfVR4ktjKImze16V/wAJvC4st5ZmnUcwf3zScgFxyNPzpX8lqKjQqioVIBPRMz4dmJidHW5BLQ7Vjuo6jyVB2nsx+FfSZpZWwOrHjXM136HSqt8OM0zWPJwUq3FslYY8QwSRHUG9O46HyoqPG8m/G69oVkxqyo7pfZOKRjRWN7TkdXwtd1JHzTW9u0Yc8ceEDeHFWuXQkilB1sPl2W20fZ65oMmBfxITcwuNHs/ldpXzoqxK50by2VpYdPEMoPY190/Q9tV9Fg8nHmacs5+TFUy0WndreaaBzeFK8RixjzEtA6ZdMvb1HQdb2DvG3EgNdRsxbmA5St0L2HnTmOXkQVwON1DVpoQflzIcP31/Ebju7tokUaG8eJ3Eja7TiDUA8g4W86cxQ0eT46zT+xXjeQ8Nfo6++Nahiid098odpR1YDHM334XEVaRZ1OoB9R8lP8NcBw4rTO/NqltC/DWGNM5F4WqiEBTE3RpSaNSjmJWSNWx0RW9kU+FAfCpV0KBJCqEydkRJElnRKVliSzokWwSKjTMaXYmGLnW9nVhaGY0zGlWFMRlS0UIZaUVqA0ozSl6C2bzxZo3tpXMxwpoDVpAC4XitmcLPx25HMc6rTY1bbL6nn2K7swqj74ez6bFySyxStOYBzYnVDi6gBbn0p4RSvkaaopXYrLO0csE7nuo73WHSwFOlR5I0uLzV5aClTQgCo15mtf6k1iNhSxtILDRjiHECuV4+E9/7hRwgoLa8j+vX/tO6ZGO4KbhuzOBIAFPN2h+uqlIGNlcyWed4o0fwxJIDFRxr4zW9KG1NFANZQCouHVPK9ND6c0GWUuqe/IW8vT9ULjfp6Nl6Z1rZG8rTOzDmTiB0ZyyEhzi5viDXPtmOX8lOvC4Xs3GmOZrwfE09Kihsc3VdQwu9zGtbG4EzhtS3NZjRQh8rzXL4ST8RAaa01VvjZOC4U2/2JzLk9pFkhlLHBw1aa/4VU9pWzwx0WLhq3NIGvcORFHNzd7U/YRGe0TCZi13GaQ6gJY0tcPvAh16+SsEM0OMw72ZmyYaZtHFprlPJ3Vrh0N/ojyzGSlc+1/tATuVpkXNiHHK40u2tjUEHmPS6jcTJXz/sVpssPw7zhJ9Y68N50mhJqHNPVpNxyDuyyRmUuB5VA+dD+i+VzePWG2/g6M2rQlI3WuvX6oFb1/YTMrPolKo4vYLkK016JiN1/wB1SQb8kVr1tLfo8iZwmLdE6rTY6jkfkmtobGhxrDUDMR6qFikUlhJS02rQ/RKTc9o81soeO2c7BSFkuZ0XwyC74gDarajM3tYjVpHPyDEXDmOGYXaW6EaVba45Up2oD4Vd94IBNHRwrTzqPLn8lzKZ3BkIAIFdDShOlWmlAadRQ6EL6LwvNq51Rz83jy30Tg22/C4luLhJY4kcVouA7TiAcwRr59wV33dXeJmOga9tA/KMzRpfRzTzaaW+S+fo3Mmbaz9C0+68HUXuDfQ9dTZz2t09959kS5Gurg5Hgua4B3Dv4qcx3prrqqM0zk7QWCqx9M+kCxaFqzZ+OZiImSxODo5G1DhoUUtU8rXRVVbWwDmoD2JpwQiFTJNQs6NBkjTrmoT2o0xZGSxpR0alJWJRzEaYDKuwo7ClWOR2OXNZ10NMKYYUqxyOxyWw9jbXIrSlmuRWuWaN2MtKK16WDl7xESQOxXbO7cGLH8VtHVB4jKNfbS5BB9QVy/eHc04QvzvzE14Ry+F7RzcSbOArbmadV1wSqL3nw/Fwz7AuYM4J+GnvEf01ROdraFVo4ziLNofeNKClhYjTVRxkNMt6a9vOisW0Yo4vCG1c4Zs+YUINCPzIrpWndRRwxbelCD7p0aDoa+hS5fQtrQrhaMJJJaWiodQGjr0A7+dh0NglYsaQJCCS6SxcakkVqanmSQPkFJjAFwHICwGp71HUn92Cei2JWnhI9Ne3mmPLMg8GyM2Bsk4vExRuOVrnXI1oASQO9BQK+S7kPgdxMDM5rx8LjSo6ZgKEdnCihWbIDKEWcCDmB051qNFZtjbxEEMnItQCS9a9H+nxdrosWaK+2uvwzKlp9CU28IeBDtON0MrTVmKjbdh0z5enXKSD0Qzjw/V7X5Dl4zK5JLWeKior3uPqr5Fh4ZaDERtliOrXAGxFMzTyPcKv7e3DMZrgSHxPNAMwqznRwKHPPen2FP6K8Zcx8xp36JaY3Vmwvs6xBYHZmCUXdHXRtbGosDXkoLbez3RPLS0tcKijrV7+S5d4OL+0aq/Iox1LIhIScrqe8CB16d0xCRzNf3y6pbWjfYxDJTyUjDJS9qKPdGOR1vRe8fLzSa79Gj82Jo612mxaqptzZzXvJ5G/mDevmpF2LNf3c/uyTkaXctD9NCrvF+z2T5FsrrsGYq0cbHQ9Boa9NR2qe62xknFYQfepodexClcTCSKm5FQfxDkoGZlDfTkeYXeiVa2mRumnplx9lvtPOzX8DE1dgnu11dh3G2YdW6VHyX0NBiWysa+NwfG9oc17TVrgdCCvnzcDZmD2iHYLGtDJjV2GxbKMkqbugdyffxNB/EBSytWy8HtDdx5DgcZsguq50YJfh66yZNWdxdp6goKnT7HTW10dZch0QNn7UjxMTJYHiSJ4q17dD2PQjmDojEokCzCEJwW5K0c5aCLStSjxdNzOST33RoBlJbKjMlUW2ZFZOuezrIl45UwyVRMc6ZjmQmkoyRGbIo1kyO2Ze0e2SAkXhkSolXhlRpAtjXFWGX5JMzIZnToQjJRAbx7rNyF+FZ4g0jhVq3LSvgab1qBbt6GkCHxZHA1LsxrmF71F9SOnddUdiFFbV2ayYhxtIBZ4pfs4HUfXusyePy7kUsuvZW8GQLVaSXUqMtiAMxym5uDbsn3tzOqwWFRnHL8FBfrYqOxWF4MkfEFXNs2UWDgGnNYaHty5VUhswfxCM5EbiCKiwGWlep1dc9Vy7ly9Mqmk10bGONrA99cwDmtbY6Gp1rpm/wAqKnBOZ1AA063r1rUi/T01CZnxhc8CoDQ54rQuoLGwprcC1Knsl5CaBpsAK3NaA8qc/wDHKqBdANg9l7yz4Yijs8fOMm1O1vCfL1quk7L2myeNskZqxw9QdC0jkQbLmG0CGgVc1pdo0n3nFxBNtRppa2o1UdFvEYHtbDNJRjw4VLWsr8QLG6g2V2LlSPK+J3bDYwtBp8Qosx2zYsYAJQKtFjzN60/NUXZntGgfTi1itXNd0ZNdA4Cv05JnHe0OJlsODNJWgpVrAe5IqfJoPmEF4qb1obzhrexneHcdkLHSCRrYmNvnNKDT3ud6D1VCcyrQ6MHKeXSlRZWKbYWO2oQ7Fv4cINWxOBAb0LYQdac3mqsGztx4o7SPc9tvDQMBA60v9VPeNL5MUt+kc/ZMXAHroskY40+q6lJu1A6vhAJINRalOQQ3btw0NtT8rg/op+D30FxZz7Z+wJJXOoD4G1PUioFuput5MK6E+Jp/uOoXTMNA2M+EckWTBxvBzNBrWvrqmTj2uzHDOZxSRu95rT3pQrzFbrRYgeEZTyIoL91esVuLhpdA5jurTT6IJ3ALBXDzkO5NkGZp9W0I+qoxzlj+rEXCfs4ntnZL8LJShF7E8+4I5ro+4HtlLcsG0SXN0bidXs5Ul5vH4teteTO3N055IzHiYC9mokhOctP3h8Q9QuVbc2DJhX0fXLXwyUp/S8atPYrrYsqyLja7JXDntH0dHsBkb/tGz3NYJqPkhaf/AF8WDo8AWjf0e31BU0HWva2lrdrL553F9pk2z3CN/wDEwxN4ifdrq6N3wntoefVd22RtuHGRCXDvD2HX7zD91zfhPZE50ZvY65yE969cUvI5YYwc0iRfJdFnkST5LokCznomRWTqMbMitmXPOuiWjnTMc6hmTJlk68eJlk6OydQzMQjsxCJAsmBOsMyjW4hbcdNlCaY6ZkJ0yWM60dKnIRQw+ZBfOgvkQXyJqYpoOMVSoIa5rmlrmuFWuB6j6+YCgMXI+B38PMaigfrlFHCjj0q4Wtp5qRdIhPOYEG4IoR1BS82Kci79hRThkdJN4tSQCSDc5dCGjqOaM+EurmNg29dXAUP9z8khj4HxkEf6bXA1ABo2ujge3otY9oEnKKjOALe9d1LdP1uuNeKpfZYqTI3GDicgZHuDi77h1DGkcgDT0Sn/AIWoJdqDeo1Vq4TLZW0pQmlgCeV9StcY8NaAG3HK9gPhH759kaytejHJWMLst7pI2REUkeGeP3WEnWvMLqu7OwWYSMaOlpeSlKdm1uB+a5tim01NweVKnmrhuvvPnDYpT/EA8Lj8YHI/i/NMdup0excU+y7txCKMSokYhbDEKdyV7Jb7StHYlRn2lanErOJuySGJR48SoQYlHixCdEi6ZPx4hMsxCg4p01HOqpknpkw3EIG08DFionRTsD43ihafzB5FKtnW7cQnpE7ZxTfv2YyYHNLBWXB1r1fB/N1Hf5qvbtb2T4CUPhfTkRq14+69vMflyIX0hxwRQ3BsR17LmG/Xsqa/NPs8Br7l+G0a/qY+h/Dp0TZpoW0mXndPfeHaMdWENmaKvhJqR+Jp+JvfloaKXmevl/AbQlwkwcwujljd5OY4WIofkQfIrtO6PtEjxzQySjMTT3dGy01LOh6t+VQt0vgFpos+IlSDpromJlUc+W61As5y2ZFbMops6K2dc46xLMmRmTqIZOjNxC8ES7J0dmIUM3EIrcSiQLRMtxC3+0KIbiUQYlNTFuSU46wzKNGIXv2hMTEuR50qE6RKnELUzI+QHEO6RaZ0AzLXir3I3gNiRRWMhMTy9jRw6VcbVaSSCB0FPzTPGXom+R5dUnKla0w5nQLBuLwMxtmoS3Qitcw70+oXkgLiAdKk1HUaV66JWTDuY7wOow2a3pU3afTn07rzMWixpSlTysNK/Vcup4vQ1rYrKw5iSKk1t90mtTbtRBecjgRXM29RyPJMyvr7tac+Vu3ogYh9TUVFdBfRHLFNFv2DvGJm5XmkwGn3h1CmPtK5c+UteC0lpFDXnVXHZu1uKwGviFnefX1TtbH4730yeOJWrsSow4lanErVA1slBiUxDiVAjEpiHEp0wIqixxYlOR4hV6HEp2LEJqRO2TTcQtxiFFMxC3GIRIWyVGJXv2lRJxC1OLRAkbvnuTFj2l7aR4oC0g0k/DIOfnqFx3F4ObBzZZA6ORhB5jQ2e1w+hC7p9sUNvHsqPGxFkg8QuyTmw/26hae2Lbpb4jGRZZD/AOxGPFy4g0zgdeo9edpSSa6449k2AxFvDJG6x5OH6tIXQ9nbwsxEYeCGk2c0kAtcNR380SYNSU1qK1YsXPOmgrUVqxYvBBGooWLESPBWogWLEaBZsFssWI0KZ4vF4sRAnhWpWLFgR4vWr1YsZprifcP8zP8Am1ROL+P+R/8AycsWKTL/AGQTGB7p/k/sh4r9f7LFimQDE8RofIJzdj3n+QWLFVHoGf7InyvCsWJqH0ahMwLFiaieh6FOxLFiIUxhqIF6sRAs8eguWLFoJoUNy8WLUYUH2if60X/yP/NViDT1WLFnyGvR/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 name="AutoShape 4" descr="data:image/jpeg;base64,/9j/4AAQSkZJRgABAQAAAQABAAD/2wCEAAkGBhQQEBIUEBQUFA8QEBUUFRAUFRQUFA8UFBQVFBQQFRQXHCYeFxkjGRQUHy8gIyopLCwtFR4xNTAqNSYrLCoBCQoKDgwOGg8PGCkgHyQsLCwpLCopLC0sLSwpLCksKiwpLCksKSkqLCksLCwpKSwsLCkpKSksKSwpKSkpKSksKf/AABEIALEBHAMBIgACEQEDEQH/xAAcAAACAgMBAQAAAAAAAAAAAAADBAUGAAIHAQj/xAA9EAABAwIDBgMFBgUEAwEAAAABAAIDESEEEjEFBhNBUWEicYEHMkKRoRRSYrHB8CNygtHhM5Ky8RUkc0P/xAAbAQADAQEBAQEAAAAAAAAAAAACAwQBBQAGB//EACYRAAMAAgICAQQCAwAAAAAAAAABAgMREiEEMUETIlFhBTKRobH/2gAMAwEAAhEDEQA/ADsiRmwoscaM2NZQci4hXvBTgjXvCSGUyIOhQnQqSdEhPiSmxiIuSFKSwKYfElpYUDYxIg5sOlHQKblhSj4Fss1ojuChvhUnwUKSFdDEQ5V2R4hRo8E52jSfRGxYETMzqV+7zryW2wJn4qcNNRGLuDeYF6Ep5M6Fn4YtJBFwvOCrnLucZAZGGrXaNacxNLFQ+M2DLETmie1ovUtNAO50WJpm7IXgrOCneEs4KLR4S4K9EKc4S9ESzRqEuCveCnOEs4SHQQlwV7wE9wVsIULNI/gI0UCcGHRY4EtsNIXbCjshTDYUZkSHZrQAQojYkwIluI0SYtoXES2ESYEa9yIjBYxrUxprKtS1eME3xoLo085qA5q8eJeJqZY1BiCaYEFBQYGLbIt2hb5VLTK5QAsQnRpstWjmJTYxIRfGlpI1IvYgPjS2xiIuSJLPhUq+NLviWy+wtEeYVpM0MbmOtaNFK1PWnYX/AGVJR4YucGjVxAHmTQJ7b27zqcOIgSWYHcm1LQ4mx5teT6LoY6SXZBnX4OZ4pr8TO6KIZ3A+J1fBH1JJ6aehVswcIwkAijGYuPjlPh4rq1cG8y22vpRC2jt3BbPjfFDWWZtGubGHe98Qc+mUEnzKi93tkYzarmvcwwYN5JD2e85rfDkYTftXqOya8m+yThotOK9ozMIwMbV8xo1sLLu+TdB5pHH7w7S2g1zIY3wRtYS4vaaupq0UFq+fy1Vu2RuNDhABFGOIfelIDnD8IJ0PfVWVsbIIyQG0AJJAq51As5m8T55i3imw5LMTG6rTcOBafmVO7K25FiDRtQ7k00v5Hmov2k7fbisQQzK1jfiB97tXmAelvNVbA4oxOBFCK6k1+v8A0qZexTbR1AwrBEm9lUxGGEjf9Rnvt7feXnCW6CVbFuEvBCmxEtxEhYxCghRGQJpsKMyBKp6GStifAW7YU5wVgjUjorUi4iRGxowjWwasTMcg8i9DUTKvaJssTUmmVeEIlFqQmoSwZC0cERyE9yLQINyC5bvcgl69o8TUBTbFH4d6ejKVYeP2MNRAEJhRQo6ZbKMIWhCItSkNjUgLmoTmJkhDc1L2GhN8aC6JPuYhujRx7ND7sYUHFR10bmd6taafWnyQN/tsnCRTSgAyZaMB0qaitudypHYEzYnSSSENY2I1cTQAnQXtU0VRxrztTFMc/wAGAhq5zpBlbiDo3K0+9r0591U/ghyd0yibpbkz7SdEXHLAw0qbFwLy5zrXJzOPiPTW1F9GbJ2XHBExkYDY42hrQBoBW35n1UPspkUTSIWEk+EUBDRRouXHny50pTkpiIkih5cgTy+9UUTOWyfQSe/u/lVUPf8A37iwf8EUMjmEvpyB0bXqT5qW3r3tiw9nFuXKQbjNzqAwGrq3uDehXBdpTy46dz2xuPiIAHJtTQu1JNKXJ5JktPtgsh8Y8yvc8tpmJNOQr8IQeEeQ9P8ACsw2A5rR/DNLCprqdPmpeD2eyyMLwARqKc+wpetk76+KfdIVqvweez/br4HCpqz7prSh1HZXvERMd4ojVpFS3mw9O47qi4fBCPwhpa4UqDma5ScGKewihqOlQT8rU9CmPNHwxSVJliES3ESzZuJEwtZ4F26E9TROMhXlapbRQgUcCYbAjxwIwiUuWivFIkYVqYU+Ylo6JSNlSQjw15lTbokNzF5M9oBlXlEUhaOTpYqpNChuK3cUGRyoklpGj3paSVeyvSUsqekJbCPlQTKgvkQTKi0DsseGkUjE5RGFKkInqXIPxeyQY5FDkox6M1ygtl8oNVerQFbhTtjEeELzKiUWZUAQIsWpjR8q0c1Nj2ac93p2jtCd+TD4ORsTfdLy0j+agIBJ6n8krg37UwLGSYiDiROdVxDmve3IC+hyE5LAmhpXKuk5VtFi3MqBcEEFpuCDYincW8l0pjnJzci4sjdj+1HAmOhmySD4HtcHaVsTQE2NB5XNU/Lv5hS2onjc7JnEQe0GQZa1bXW3JUzfD2fRYgGTB+CUf/l1poG9Sq1uLui7F4kChDYaOe6lmkGzUnI1jh1XWha7fR5iI5sfiKODshkd5Ma4ijB2oPqSug7p7rxQA83gakgZhaluvqrc/Z8TGtbkHhFrXHQV/fNR75BmPhoL861Bv6L5DzP5K/I+1dL8bLseJT2D+yRVDuEK0pUmtKXAvYam3dAxbhk8DSKVsBX6BbuxobmbelbG4tyqEjDiAHEm9vdNwpsd1L3QbW/RVdp7ba0urQmvMEEUt6jsor/yYPJv516I+9uz43Oc8cQO6EuIb1oKGtfVUtmKIqOn79F974sYs+JVHRxMruK0y9YDa4a4HT6j06FXfZW0GT0oaPp7vXuDzXGcNizWo+XMqwbO2sW0c11x3179iicVifR6bOuNhW4iUXu1vC3ENDXGktP9x/urAYlNkrZ1cTTnaEjGtXRpwxrRzFO2OEXxoD41IPYgPYtTNEHsQXNTz40N0KdLBYi5qBKxSLoUGWFV4yPIQ84SMjVLYiJJvgVkkdMjJAlnBSkmHSzsOjA2TGGCfjCRw6djKgyFuIZjCZYEswpligsukK0IgC0aigKZjEZRe0XoatsqwI0IWjkUtWjmpsezwIpeRMkJeQLr4PRzs/sWzkGosQag9KKb3LwbWfaXNFDLIx7hyzZXA0HLSvqoR4Ulu5i8kjm8pG0/qFx+qD+SxfU8ate0t/4JMb1aRKbVlIc2gr46emVV3HYsteMwo01F73GtaaClD6/Kw4nEASNafjqW9ASLV9aKu7ZxFwaWecv8rtK+vPzX599NJ9nXT60aYuPU6tpyp866H/pRU0xrQ2pqdApKR5yUNAKWHNV3GYrLrytbpXRUzj2C2M7QjEgFhmHOxqqJt7ZEgu1hc377GB1D3LTVvqFaWYoHQr10ea9cpPxXIK6HheTfi1r4J82JZF+zmzJHMNwQR6KSwuOFRUUP7+ac21hOE/8AjRgtNwW+A3+IOuCPSnVQgdWvY/TkfNfYzc5pTOTUuWW3ZG1Mrg5psKVpyB/Tuut7tbdbiWUJ/iAf7v8AK4DDOWmo/wAGuoPYqw7G2/Jh3xvaaxuNiTTKQaFhJ6Ggr0IrqpsnjOukOx5uH3L0d0dGhuYs2XiXTQte9mRxFxYjzBCM9i5dpy9M68WrW0JuYguYm3tQ8ixMYKGJaGJPcNamJUSLbI90SXnYpV0SUnjVuIjyshJmJZ0alZYUu+BWIibIx8SXdCpSSFAdEi2CeQBORhKQhORqDKzo4kMRhMxhLsTLFBZagzUUITUUJDQYRoSW19vQYRoM7w0u91urneTR566Iu0JXMhldHlD2xuLS73Q6hoXdgb+i4NtDFvxDy98vEkLqZnNyuf6AURRGwLvidXh9oUT3N8DhG64eXCpbfxBtLioPyVmjka9ocwhzSLELiEc+Rrbmtg1tbuoAAXHSg/NSmzt4ZICC2SlDVzW08YAuCSOtrdUxLTEfXafZ1lzEvIxQ26W94xQ4cxa3EDkLB47V59lYZWLpYKTXQjJW+yOe1axPLXAjVpBHomJWpYq5aa0yKvYzvRtAxw8VoowZHA9Kmjh6fqkMNtZmJiFNX005HkR/U0hP8MYjDyYd3xAuYeh5jyXPN18a6GR2HkqMktACKFhJILT/AFNHqe6+Oz/x3Hml7l7X7T9HRjNvT/P/AEu0mDLixxNhWp78vz+qq+0ngkkWFaX09T3Vq+05C5pu2lR3/f8AZVjasfiNLtdXzHUfMfVR4ktjKImze16V/wAJvC4st5ZmnUcwf3zScgFxyNPzpX8lqKjQqioVIBPRMz4dmJidHW5BLQ7Vjuo6jyVB2nsx+FfSZpZWwOrHjXM136HSqt8OM0zWPJwUq3FslYY8QwSRHUG9O46HyoqPG8m/G69oVkxqyo7pfZOKRjRWN7TkdXwtd1JHzTW9u0Yc8ceEDeHFWuXQkilB1sPl2W20fZ65oMmBfxITcwuNHs/ldpXzoqxK50by2VpYdPEMoPY190/Q9tV9Fg8nHmacs5+TFUy0WndreaaBzeFK8RixjzEtA6ZdMvb1HQdb2DvG3EgNdRsxbmA5St0L2HnTmOXkQVwON1DVpoQflzIcP31/Ebju7tokUaG8eJ3Eja7TiDUA8g4W86cxQ0eT46zT+xXjeQ8Nfo6++Nahiid098odpR1YDHM334XEVaRZ1OoB9R8lP8NcBw4rTO/NqltC/DWGNM5F4WqiEBTE3RpSaNSjmJWSNWx0RW9kU+FAfCpV0KBJCqEydkRJElnRKVliSzokWwSKjTMaXYmGLnW9nVhaGY0zGlWFMRlS0UIZaUVqA0ozSl6C2bzxZo3tpXMxwpoDVpAC4XitmcLPx25HMc6rTY1bbL6nn2K7swqj74ez6bFySyxStOYBzYnVDi6gBbn0p4RSvkaaopXYrLO0csE7nuo73WHSwFOlR5I0uLzV5aClTQgCo15mtf6k1iNhSxtILDRjiHECuV4+E9/7hRwgoLa8j+vX/tO6ZGO4KbhuzOBIAFPN2h+uqlIGNlcyWed4o0fwxJIDFRxr4zW9KG1NFANZQCouHVPK9ND6c0GWUuqe/IW8vT9ULjfp6Nl6Z1rZG8rTOzDmTiB0ZyyEhzi5viDXPtmOX8lOvC4Xs3GmOZrwfE09Kihsc3VdQwu9zGtbG4EzhtS3NZjRQh8rzXL4ST8RAaa01VvjZOC4U2/2JzLk9pFkhlLHBw1aa/4VU9pWzwx0WLhq3NIGvcORFHNzd7U/YRGe0TCZi13GaQ6gJY0tcPvAh16+SsEM0OMw72ZmyYaZtHFprlPJ3Vrh0N/ojyzGSlc+1/tATuVpkXNiHHK40u2tjUEHmPS6jcTJXz/sVpssPw7zhJ9Y68N50mhJqHNPVpNxyDuyyRmUuB5VA+dD+i+VzePWG2/g6M2rQlI3WuvX6oFb1/YTMrPolKo4vYLkK016JiN1/wB1SQb8kVr1tLfo8iZwmLdE6rTY6jkfkmtobGhxrDUDMR6qFikUlhJS02rQ/RKTc9o81soeO2c7BSFkuZ0XwyC74gDarajM3tYjVpHPyDEXDmOGYXaW6EaVba45Up2oD4Vd94IBNHRwrTzqPLn8lzKZ3BkIAIFdDShOlWmlAadRQ6EL6LwvNq51Rz83jy30Tg22/C4luLhJY4kcVouA7TiAcwRr59wV33dXeJmOga9tA/KMzRpfRzTzaaW+S+fo3Mmbaz9C0+68HUXuDfQ9dTZz2t09959kS5Gurg5Hgua4B3Dv4qcx3prrqqM0zk7QWCqx9M+kCxaFqzZ+OZiImSxODo5G1DhoUUtU8rXRVVbWwDmoD2JpwQiFTJNQs6NBkjTrmoT2o0xZGSxpR0alJWJRzEaYDKuwo7ClWOR2OXNZ10NMKYYUqxyOxyWw9jbXIrSlmuRWuWaN2MtKK16WDl7xESQOxXbO7cGLH8VtHVB4jKNfbS5BB9QVy/eHc04QvzvzE14Ry+F7RzcSbOArbmadV1wSqL3nw/Fwz7AuYM4J+GnvEf01ROdraFVo4ziLNofeNKClhYjTVRxkNMt6a9vOisW0Yo4vCG1c4Zs+YUINCPzIrpWndRRwxbelCD7p0aDoa+hS5fQtrQrhaMJJJaWiodQGjr0A7+dh0NglYsaQJCCS6SxcakkVqanmSQPkFJjAFwHICwGp71HUn92Cei2JWnhI9Ne3mmPLMg8GyM2Bsk4vExRuOVrnXI1oASQO9BQK+S7kPgdxMDM5rx8LjSo6ZgKEdnCihWbIDKEWcCDmB051qNFZtjbxEEMnItQCS9a9H+nxdrosWaK+2uvwzKlp9CU28IeBDtON0MrTVmKjbdh0z5enXKSD0Qzjw/V7X5Dl4zK5JLWeKior3uPqr5Fh4ZaDERtliOrXAGxFMzTyPcKv7e3DMZrgSHxPNAMwqznRwKHPPen2FP6K8Zcx8xp36JaY3Vmwvs6xBYHZmCUXdHXRtbGosDXkoLbez3RPLS0tcKijrV7+S5d4OL+0aq/Iox1LIhIScrqe8CB16d0xCRzNf3y6pbWjfYxDJTyUjDJS9qKPdGOR1vRe8fLzSa79Gj82Jo612mxaqptzZzXvJ5G/mDevmpF2LNf3c/uyTkaXctD9NCrvF+z2T5FsrrsGYq0cbHQ9Boa9NR2qe62xknFYQfepodexClcTCSKm5FQfxDkoGZlDfTkeYXeiVa2mRumnplx9lvtPOzX8DE1dgnu11dh3G2YdW6VHyX0NBiWysa+NwfG9oc17TVrgdCCvnzcDZmD2iHYLGtDJjV2GxbKMkqbugdyffxNB/EBSytWy8HtDdx5DgcZsguq50YJfh66yZNWdxdp6goKnT7HTW10dZch0QNn7UjxMTJYHiSJ4q17dD2PQjmDojEokCzCEJwW5K0c5aCLStSjxdNzOST33RoBlJbKjMlUW2ZFZOuezrIl45UwyVRMc6ZjmQmkoyRGbIo1kyO2Ze0e2SAkXhkSolXhlRpAtjXFWGX5JMzIZnToQjJRAbx7rNyF+FZ4g0jhVq3LSvgab1qBbt6GkCHxZHA1LsxrmF71F9SOnddUdiFFbV2ayYhxtIBZ4pfs4HUfXusyePy7kUsuvZW8GQLVaSXUqMtiAMxym5uDbsn3tzOqwWFRnHL8FBfrYqOxWF4MkfEFXNs2UWDgGnNYaHty5VUhswfxCM5EbiCKiwGWlep1dc9Vy7ly9Mqmk10bGONrA99cwDmtbY6Gp1rpm/wAqKnBOZ1AA063r1rUi/T01CZnxhc8CoDQ54rQuoLGwprcC1Knsl5CaBpsAK3NaA8qc/wDHKqBdANg9l7yz4Yijs8fOMm1O1vCfL1quk7L2myeNskZqxw9QdC0jkQbLmG0CGgVc1pdo0n3nFxBNtRppa2o1UdFvEYHtbDNJRjw4VLWsr8QLG6g2V2LlSPK+J3bDYwtBp8Qosx2zYsYAJQKtFjzN60/NUXZntGgfTi1itXNd0ZNdA4Cv05JnHe0OJlsODNJWgpVrAe5IqfJoPmEF4qb1obzhrexneHcdkLHSCRrYmNvnNKDT3ud6D1VCcyrQ6MHKeXSlRZWKbYWO2oQ7Fv4cINWxOBAb0LYQdac3mqsGztx4o7SPc9tvDQMBA60v9VPeNL5MUt+kc/ZMXAHroskY40+q6lJu1A6vhAJINRalOQQ3btw0NtT8rg/op+D30FxZz7Z+wJJXOoD4G1PUioFuput5MK6E+Jp/uOoXTMNA2M+EckWTBxvBzNBrWvrqmTj2uzHDOZxSRu95rT3pQrzFbrRYgeEZTyIoL91esVuLhpdA5jurTT6IJ3ALBXDzkO5NkGZp9W0I+qoxzlj+rEXCfs4ntnZL8LJShF7E8+4I5ro+4HtlLcsG0SXN0bidXs5Ul5vH4teteTO3N055IzHiYC9mokhOctP3h8Q9QuVbc2DJhX0fXLXwyUp/S8atPYrrYsqyLja7JXDntH0dHsBkb/tGz3NYJqPkhaf/AF8WDo8AWjf0e31BU0HWva2lrdrL553F9pk2z3CN/wDEwxN4ifdrq6N3wntoefVd22RtuHGRCXDvD2HX7zD91zfhPZE50ZvY65yE969cUvI5YYwc0iRfJdFnkST5LokCznomRWTqMbMitmXPOuiWjnTMc6hmTJlk68eJlk6OydQzMQjsxCJAsmBOsMyjW4hbcdNlCaY6ZkJ0yWM60dKnIRQw+ZBfOgvkQXyJqYpoOMVSoIa5rmlrmuFWuB6j6+YCgMXI+B38PMaigfrlFHCjj0q4Wtp5qRdIhPOYEG4IoR1BS82Kci79hRThkdJN4tSQCSDc5dCGjqOaM+EurmNg29dXAUP9z8khj4HxkEf6bXA1ABo2ujge3otY9oEnKKjOALe9d1LdP1uuNeKpfZYqTI3GDicgZHuDi77h1DGkcgDT0Sn/AIWoJdqDeo1Vq4TLZW0pQmlgCeV9StcY8NaAG3HK9gPhH759kaytejHJWMLst7pI2REUkeGeP3WEnWvMLqu7OwWYSMaOlpeSlKdm1uB+a5tim01NweVKnmrhuvvPnDYpT/EA8Lj8YHI/i/NMdup0excU+y7txCKMSokYhbDEKdyV7Jb7StHYlRn2lanErOJuySGJR48SoQYlHixCdEi6ZPx4hMsxCg4p01HOqpknpkw3EIG08DFionRTsD43ihafzB5FKtnW7cQnpE7ZxTfv2YyYHNLBWXB1r1fB/N1Hf5qvbtb2T4CUPhfTkRq14+69vMflyIX0hxwRQ3BsR17LmG/Xsqa/NPs8Br7l+G0a/qY+h/Dp0TZpoW0mXndPfeHaMdWENmaKvhJqR+Jp+JvfloaKXmevl/AbQlwkwcwujljd5OY4WIofkQfIrtO6PtEjxzQySjMTT3dGy01LOh6t+VQt0vgFpos+IlSDpromJlUc+W61As5y2ZFbMops6K2dc46xLMmRmTqIZOjNxC8ES7J0dmIUM3EIrcSiQLRMtxC3+0KIbiUQYlNTFuSU46wzKNGIXv2hMTEuR50qE6RKnELUzI+QHEO6RaZ0AzLXir3I3gNiRRWMhMTy9jRw6VcbVaSSCB0FPzTPGXom+R5dUnKla0w5nQLBuLwMxtmoS3Qitcw70+oXkgLiAdKk1HUaV66JWTDuY7wOow2a3pU3afTn07rzMWixpSlTysNK/Vcup4vQ1rYrKw5iSKk1t90mtTbtRBecjgRXM29RyPJMyvr7tac+Vu3ogYh9TUVFdBfRHLFNFv2DvGJm5XmkwGn3h1CmPtK5c+UteC0lpFDXnVXHZu1uKwGviFnefX1TtbH4730yeOJWrsSow4lanErVA1slBiUxDiVAjEpiHEp0wIqixxYlOR4hV6HEp2LEJqRO2TTcQtxiFFMxC3GIRIWyVGJXv2lRJxC1OLRAkbvnuTFj2l7aR4oC0g0k/DIOfnqFx3F4ObBzZZA6ORhB5jQ2e1w+hC7p9sUNvHsqPGxFkg8QuyTmw/26hae2Lbpb4jGRZZD/AOxGPFy4g0zgdeo9edpSSa6449k2AxFvDJG6x5OH6tIXQ9nbwsxEYeCGk2c0kAtcNR380SYNSU1qK1YsXPOmgrUVqxYvBBGooWLESPBWogWLEaBZsFssWI0KZ4vF4sRAnhWpWLFgR4vWr1YsZprifcP8zP8Am1ROL+P+R/8AycsWKTL/AGQTGB7p/k/sh4r9f7LFimQDE8RofIJzdj3n+QWLFVHoGf7InyvCsWJqH0ahMwLFiaieh6FOxLFiIUxhqIF6sRAs8eguWLFoJoUNy8WLUYUH2if60X/yP/NViDT1WLFnyGvR/9k="/>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9086" y="3645024"/>
            <a:ext cx="4438174" cy="2766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descr="https://encrypted-tbn0.gstatic.com/images?q=tbn:ANd9GcSLoiqqktAmX_eVwSXcSWYD_TQQQUr8w8-645K4RG0Vw-0Ynm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00" y="548680"/>
            <a:ext cx="3403228" cy="3403228"/>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https://encrypted-tbn0.gstatic.com/images?q=tbn:ANd9GcQERHYHvgIJDP1e-SM1mJ35RaxqB3l8pqSr6gU-ffBH76ENSrZ6o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3917" y="692696"/>
            <a:ext cx="4608512" cy="2604813"/>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https://encrypted-tbn1.gstatic.com/images?q=tbn:ANd9GcQIsCtOgWU1buJyetQetUSPRxpjf7au8Vq249KPD_EFrldzXYvi">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537" y="4238856"/>
            <a:ext cx="3171924" cy="2144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555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lib.store.yahoo.net/lib/yhst-132527994737838/hoatzin-tambopata-peru.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248" y="331226"/>
            <a:ext cx="3905250" cy="259080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data:image/jpeg;base64,/9j/4AAQSkZJRgABAQAAAQABAAD/2wCEAAkGBhQRERUUEhQWFBQWGBgXGBYYFRYYFRgWFBYYGBgVGBUYGyceFx8jGRQXHy8hJCcpLCwsFx4xNTAqNSYrLCkBCQoKDgwOGg8PGiwlHyQsLCwvLDQsLCwsLC8sLywsKiwqKSwsLCwsLCwsLCwsLCwsLC8sLCwsLCksLCwsLCwsLP/AABEIAOcA2gMBIgACEQEDEQH/xAAbAAABBQEBAAAAAAAAAAAAAAAAAgMEBQYBB//EAEIQAAEDAgQDBgMGBAUCBwEAAAEAAhEDIQQSMUEFUWEGEyJxgZEyobEUQlLB0fAHI+HxM2JykqKCsiRDU2OzwtIV/8QAGgEAAgMBAQAAAAAAAAAAAAAAAAIBAwQFBv/EACwRAAICAQMDAQgDAQEAAAAAAAABAhEDEiExBEFREyJhcYGRobHwwdHhMhT/2gAMAwEAAhEDEQA/APcEIQoAEIQgAQhCABCEIAEIQgAQhCABCFHr4rK9jfxkj1AkfQqG0uSUrJCaxb4Y4jWDHnFk6mcYJY7yRLhguSn7IVZp1R+Gs5vl4WK+VF2SpRTrH8VeqfYgfkr1JiVQSJm7kwQhCsFBRcficrYHxHToNyncRXDGkn+5WP7SdoqdKmQ901ahADWkZoJv/pbY3VeSajsMlY7x2vSZQuBa87nnf2HzSuwdKo6majxDHGWbZtpA1yxYc7lVHA8H/wD0X97UthaRy3sKrm/dH+QbnfTmtvheKUnvNOmc+UeItEsbyBcLT0Cpx4reqY7ntSJyEIWoqBCEIAEIQgAQhCABCEIAEIQgAQhCABCEIAFV9oMGXsa5tn03B7T1H1VouEJZR1KiU6djGBxYqsDtCdRycNR6FHEHRTd5Km4g1+Fq97TGambPZMA/5hazh8xbkrStiW1aJcwhzXCxCTVaafI1b2V3Yypmw7j/AO9W/wDkKvlQdiY+y2sO8qf95V+mx/8AK+BEuWC450XK6qHtPx1uHpPe74WC4GrnH4WA+f7spnLSrISsY7T8W7qkakXg5AdOr3dB+g3XkuKpOrOL6jiS7V1i4z90DyH7AVhjuM1a4La7i3NDssWLsuZtJg/C2W5jzjdVeC4mwA1HENJG7iG0x+GdyYknUnpCzyjJO2OmuEaLhOFNQU2VKvdUGCLvs1tyR1J/CBuTdbah2vweHphlIPLG7NYfeTEleb4RuducmxuHO5cwwkH3/wBqseFjCPqD7Q9wpjUQ45/8vh+EczF0KTQVZ6fwXjf2oF7ab2U/uuflGfnlAJkdVZqBwziNCo0NoPYQAAGtIsBoMuo9lPWlFYIQhSAIQhAAhCEACEIQAIQhAAhCEACEIQAIQhACalMOBBEgrE9oeD18NnqYaoWtfq37s840B6wtvKRWZmaRa4309lXOCkveNGVGS/hjV/8ADVGGczKriQdRnAcPnK2JWQ4FQNDiD2xlZXoNeANM9N0H5PKv+0FVzcNVLDD8jsp3kiBCIOo7hLnYyOP7V4h/Ejh6L2tpU7uOWSQMocJIN8ziBERCzHazjDcRXbTPiw9J3jDTd8fHHP8ACPM87UfAcfVp1nVGiXOFSm82EODw5rtOQmDz6K5bhqVF0kAi8mJLiLT6n69FRJ+1qY64oz/EuJd7iHVIAc4EgEnIwFpysEAmGyDEXIjdUr8I2m1ji59SrnykHKGNAaDDRJMjQuNvVa3iHDS6XiKTOYbLuUhs3MmP2VT47DUWscKbC8gEB9R5L8ztC2m3wgzeDNgZV+OWpCNUT8BVLmy+0XH3+t3PsdtAtH2fweGrmMRiGsv/AIZbBPm9wyj0Cy2AeKbW5u+eeZdVy+UAZRC3XZrAYLFENf3xfrkcDknmHiSPcKpckm14X2ew1GHUaTJ1D4DneYcfyVqovDuG06DAykwMaNhz5km5KlLQlQgIQhSAIQhAAhCEACEIQAIQhAAhCEACFW8Y4yKAAiXunKJjTc8go3DuNGpclsTaAS53k3YdTqqpZYqWkdQbVl2oVXEnTr+acfjBlJG2x1HmEx8UnQxKo6id7RYj2H6NSNdPzQx9yVFdXJ12SPtkETYfuVmedRS9xCkmUfa3H9w+liW/+U/xCLljjlcP9rp9ArLHY5uJa3unB1MgOzD70iwCbxuBGJLgRmZnBg9B+oCou1nHmYFmsahobAgkQPXU+yeWSUoV5ZoiqZTOwApmtA+OrmbHKYPzJPqouLxAa1s6uuJ3vY/p1PRO8GzOwjalQmcxeZnMCXB7Z3mHBU/Gq3jF9PCBqYbb6R7lWPihVzZYZ2Gm51UE+RuRz1sBfK31VC3CYMy5wrACfHnaYv8AhDYk2ETeymvxRpU9cxOjQ1pPmcw+ZTPZvD/aKjKNVouSWVGuh7Z2A0M+h6q3CqFmyR2fx9QMa4NYRplfDm/7SJb5iV6FwPHvq08ppmmAQMv3SeYMAkeaj8D7Luo1S41i4RBEGDymSYI6cyNFeup+QAXN6mWvaC+jKZSslnGmzGdBO/mrNqpKWGdr8I6TmKs6FQNbBt/qN1d0eaTb9T/EMiShca6RI0XV1U7JBCEIAEIQgAQhCABCEzi8+R3dxng5cxIbm2kgG3ogBx7wBJIA5mwWY7UduKeGy06X86tU0azxBoGrnBpnnA6Kmr4yvSq5MRh2VahnxuqyHN50xUYGNHSx5qpfRyl4Y+oyq6HUxXYxgEOBcxj6bQxwIBgglRD23XBEnpIPEe1tUP8A57KjC6wdUbqL6Wi19Oqn4DiTnNcGyzNqGm+0B17A8vqlOw5+wVhjXl/xOOUZyxzsoYKY/EahMNBsDGmlH2drHM4WcAS1p0Nty2SB81RlwaPn9SyOXVa8eODd8M4lUpMa0ua1oiZY+4OsuLb6q7bjRJy3BHhPKVmeG4cGS3Mxw5EQZ1BZoVoqeHDQIAHlp7LkZJTc9MXwJlnuLFbosvx7tp3OIFBrfHkzySI6QD8XP2Ujtfxp+Gw5qMmcwFmhzgIJs063A8h5LA9oOL067KddvjqB7HNqRliBlfT00OaehnmrumgsiuW4kY9zQcD7YP7uqTaoC4OaXEiZ+KZ1g7AC9gq7gPBXcRxJr15dQpOhrTMVKguf+kHX25qB2W4UcS99IOLc5L6jvFAaC0HK02klsAz9F6zgeGso02spgNY0QANuvzT57VqPP4LJ5NtJjONUCMQ8TAc9joJsQ0aW0uQPIBZbHsGYfMzGmw6f0Wt4yJquJMgk6GIAMOv/ANPzWSnxkETeN7D8PLRNj2gvgi2HA1xuq40AKN3SLAtmNzAdJ9lof4btLswcxhygEPAAcDv1uLzG6yfHONVxWa3DP7stbctdBvY639l6h2JxrqmEDntAeCWOI0cW/ej1V83pwv3lOV2X12iwkdV0kaEmfUXXK1W2vn5JbajOWcnbb+q5MppbJooSDDBzrNNxfWFNp8PkS+x3hcwTADIblOkTYKb3wWzpumxuN5Hf4LkKY2BA2XUIXXSokEIXC6EAdQk96ImRHPZdBlRaA6kU6wdp+4UDE1HTY6G0fmncMA03tsB9T7rF/wCpvJpql5f78QJb9LaqIMSdE5jTYeaiN36SfZR1GVqdJitkio5tQAObI+nUHULyz+IzKuCrjuXEU305GaXEPzEEibD7vNekMrBZ3t52f+20iCSHNBLTe0Xi2vrukx9Z3b+fgG1wzy3D9ssY5vdmvDAdQGhxnk6CTytfTmrXgFOPE28DQnY3vz1WTwYOfKRlLTcEfvz6rS4VrQQ4OsLnX71oIHXlzV+WUpPk0QhGKtHpPZmO6kxcnrBB05j96K5fVDROyx/AuLBjQ0jw3M6gX3gX/wBQt0Git8Vj25MwcHOJhrATfqTy3XOjDJ6jTW3kocG2FZ3izOg2JANw1vOPl69F5HxHLSrVadOcji14LR4t5tBgTdbni/FKtQZabAy8mT4n5dJtYbx9Fn8bwAMph0ipXc7PUc5jjAyw1jBpYyJPOdoWjFFQfFIvl/ykjZdheDihSFSp8dUA2GjWiGt+pPmr/iOJa1stkk/vdQOC1i6hTnYZYOojmqzjnEADMjKIAE6wTm/JYd82WUHxfzM8YtyZW8VLT4nG0uA3JNj9RPqs89ouQWkN2nXrrPyT2Jxpc+ASdvLnbe/5JnH1TlDHPZTzwAXNAkkx8cEeuy6SWpmt+xErKza4xNPu2ZcxALCJa5pNyWuFxG69k4RRDKFNuTIIs29p2M391iv4bcBr03vNcEsaT3ecfC64c5k6bi1jqvRMsiEvVT4xr99xhk7GKjRtqFJwlQNd4RNt7GU2zDctSU5RoOLpBEjWeS5kYSWRNR+hMQq1SDbcqVhsQxou4T7x6qre7Mb2S2PaNWg+sfRNDqnGdr7/AOEJl+CupjCVw5thEWj9E+vQwmpxUkWgmsRTDmkO0TqZrwbEA+aXK0ouwKv7EQT3bwZ2BGnUbpyg17S0HQEnXpdPPoNNwCOgC44jZcb0lGVrb5i6aEGtNyIUVlQueL6kSekp51Yb2HPX5bqG3XWR1+sbKnPKqbdiXuWePr5hDYcN9ZHXyUOjiNin6eIAa4Nufn7Jqnh7g2UzlLLkU1z38IeVjYABj5J4VSTHLddFHxSmKlSHnluoS9Hd8WVuzzv+JnBQysyuwAB4yvI/ELiw5i3UrL0ahkACAYBPPST8wvVO1GEZiaDqbwfFZuXXMLgg+nsvIsVhq+Bf3dVhIEw/VsaiHc4AW3p8iyLbsasUttzS4XicDUSYG+Yb6x49dx7qxp1w0FznT0DjNuYBm29vZZwAlstiS1s+x/8AyAijiTOYkAmDfTkC4aQdJWgscbLzB414d4IIJ8xPI3E+UKbh6DnO8ZaJOue8nntO1hbmqrC4lrhLmgOJgkNsLx4hrbmprceBOVrTUEgObEGPxMNp3t9U1J7iU06J7CaWYMlpv950HzBk+uizmL4llEEaWBuZtziJ6q6BIaDlAc4mAPDc3Ohg+oKquJYVxlrt9QbP6eaVwjdkptPYq8K4DMXaf6QY6zMqVgOy9PiDmuaTDCRU5gzLXC8kOFuYIVfkNSvTw1U2qHKCBlEuEB2YgEkEgkcpXo3ZXsl9ipEF2d5ADnRljLsBMeqicvRg5rnsV5sl7F9hgWtA2DQ32EbeSk0WHXZJYRIBU0PhsdVyMcHKTlJ8fkqW6G204T9CiQ6dj9CuzMDQBLNfZq6MFFPU3wMokAYEmpl2kyekW+cJdDCHxMOouCrRml9V0NTx6CGz/afb5BRHwr3aOGm/9VJXCurfjhojV2SCaqPPJOpuuDFv2FGS9LaAbFQgE6xsolWufwBOg2tMfL3TFaoTsfRcrNkejl/vyA60tNk3U8DuY6CwPVRC6DupWeGy7e/X5LJDKp8rddxHvwIrFjhJInaDdLpU4390wwNcZcl1a4bGXTdWLJF+26/n6FR1tYkkA25kfuVR9p+0NLCUw6TUeXZQ1t7xNwNNFP7QcUbQoPqOBLWgH3IH/wBgvE8Q+pTAeW16TXGc9RhdScHaatG17G9ldjxLI2pbpFsIp7s9P4Z2ko4jM5wcHNbYSABzA0M5o1H0WZ7Z8WFSj3ecS+zQNTNyZPkACdgqrCY51Ql5Eloh+UlzX03CMwm/hggg6T5RsOxvY3+U6tiAHPqtLWNdcspOFoOznAyfRXemsb1LsXuajEw/BcUGsBJOgMagADw/mrI4MwCAMzZHuSdOUSFTY1jsNXdQF+7c5sRa2SCbXMG/9VcPrXMuHTqdCPmArX5Xcti04kStULTAta3Qx8JO41H9lYYXGEUxJMGw0mdRldqwkdReLFMNId4XNLYlpcRzmHOO1iD6qBgsRdknwyQfSAD5iVLTIuzS98SC1niDvvlozg7no6RpoeSjPqtdD3aGxN4tbNBv62i2uohYjGkMDmGQDe50tIPz9lKp1AGhoE5gTrdpG3PcD18lPJCLLh/CKDsZSc8Zi0nKQR8Vi0zNwL7Tzlb4CLfXqvMcNXyFp0IcJIsCRfNH3T+RXodJzYBBzb+6xdS9NeDNn5TH30wd4IKde4tflmYIE6W1+pUevSJbAN+acDL3WBSfYqJleoM1/hBt+qdwlcvd4QA3fcqDVMlWOGxAa2MsHzW3DPVk3dJbjxe5J7idSnQEilUlOLsQUeY9ywFzMhEKwDqbqsm22/6JxcLkskmqYDFRluQ2CYLoFhJUx4EXUamZkxYaLFlx09mFkSrmdY2UQ4dw1Cn160eaZa508x81zpYYSe7ZVPkjU2Xgpf2cc1Id5Kr4kxzmwDAMwOfPqAiPTRSrkiMXJ0hb6jKsAuDqYMk2It9Vl+1+OY+hDrCoTr/6fMjqBPspPE8e2lS7uMjbF7rC0aAdRoORVFhOG1OJ1w94yYYECT95rfuMEXBsC7TVaFSS7JGtVjW5heB4apVqGlh2uqZS8tI2bNsxmI015r0Xs5237kCjiAWlvhuLtOYtA9dY62stthuHtpjK1rWtNhlAAEaaKl4/2Xp4n4hlqAQ14HjFjHmL+m0JcnU26nGl90ZtafJ5f2txg+14hwNic4IJIJOke/1Gye7D0jVrGoZ7uneeR5DmTay5jux+I74U3NOsB18uUWkOO0AddZWo+yUcGwUmgOcZcQDy5+brf2W+LjoVF634HuIljmuDhdwg8mwBLZ31vCxPEsJ9nr920HuyBrtJbIn/AKfmtDxDHOtni5Mjof1MH1CrMTRz4ZzidACD7SkUty3TSF8JyzDogzPLSR9f+SssZiAyIHK53y2cw2uSwiDvBWf4TWaRO0W9PD+QVrSqZhcktADiCdy0NaR5ED0KmT3oaMbH8O8nMDcHQ7gAyPUbdCtlw4mnRp5cpblHh2PVjhp5HTRYirViHCxOoF/hgE/Q+i2vDWgYdl2hxJME635TBF9R7LPljqjuiJwXBc4PENqCWzygi6mCnChcOxjX2EBw1H59QrGldYscUnRgapiWMulOq3gm372T7qUQed10GLxIPRaVjpjUKoVjtf0UxhMXEFMinIkbp5jYC6GFSXPBYKSDTSsq7C0gBKZdVBUepxQR4b+aTUxAdFtfeeSw5OrxvaLTAkteLgkEKMMTExpeP1TFahuJtrZR3VSBHyXPzdXKLpqq4YWPMJNzfqk1KmUWSWVrR7Jio8k3VDypY7V2UvkreP8AaCpRY3u6ZqPcYgNJtF3E+1lnsJ/Elj6jKOJpPpPAi4IdfSx1HkdkjjdXH4io9tEdzSYSA6ocuaLZgAC52kybXWWwXAquJLnV3sDWOAFQNOYncNJH19l0cMKx+2/v9DRBVwWzqRxmMFJx/kt8b72ytixM7kgeRXoeHx1EWJHQNByiNhl+iyLMA3CtGUua90agXHM+GYAnaFyvxBtN0F7QDq4SARF/AwAO5XCJYtck3wuxE42zX1eO0APDmcD+GYN7gF0CemqqqnaB9R/8togfemSL7jQba/NZjF8ap057qtnkSRA5buGu6gv7RBrIAc5xBFyYk8gLctk76eHcVQRecRLi4vLg6Zg623M7/SyzmM4r4yRtYeQ0HSTdIxHFajwRJ666ARH1S6GFa0AvFyZHtYe4n1TbLg0RVIRhaDqpl2gA/r9EjjWI/lmhTucsuA1ADgD58vUJzinaGnRLKfiDXOa17mgZgPvEbEiRbzWt7Pfw/Zh67qzqneuezIGkDKGugl19yPqVNaI65fL4leTIlweW0qpa4BxjXTlqRbyCuKAysJzTNoB1i4npYLV9q/4dteT3RDDOaDOW4uAdpI35lY7FcNxGHqObVousGmwLm6SNP3ZTCayrbnwTDIidQc7VrdZieg1+RXpmCc1uEY4lpaWzp42lxtGzhJ0K864Ph61c0wyk4Nkm7YOUhwJg67e8L0nu2ik2+ZtgA4XaY2dF220Py0STVKmWSakOcNqMcfhaHjcbgjUHX0VswKl4dRYYe0ZXCQQCCOoVwwxzXLUt9jLJJSH8ORcOJCnUKcCDdQGN3/unHuvJJhbcOVQ3aGXBYQuFN08QHaJ1dWMlJXFgAQhCYCmdhXg5nR5W+gSqdIyLho1HRSX4chuZ5vF7W8gkMogCX6kWHLquFLp1GXfzu/y1+2KkyNiY/E5x+SRRjdPNbMmIA5j5rlWq2I1WfSk/UtL9+JD3GKxadNeijVKs67LryAsH2x7SVHtP2Z2SjOXvdHVnTdtKL5QNXWHI80x459RKo7LuJptlpxviLas0abiTE1CDZrTeM3M6RteYWfFMCe72sDP1efoJWewHFTTGQSWkjMZtPIWv+463vfNO4A5TB8j16X6rryg4cG/G00Q8W8zL3F5G878hy89VFbneRbMTAgaDpf8AdlZYinT+8ZAMQLnfbz+gVfUxoL8rIaLiAdBF7+W6lWyGkjtLhkAujU267D9+qc+zhrQSY2k+8/n6BSK+NIY0FpBc1rmgXJa45WQPpvI2UPjdLuOIMpvcDQe7LJj/AA6gy55FgReORarI45S5Ec4x4Jb8TTpMLjBytk89LDzuVA4jQq4zDivQkgnKWt+44DTnBB9wVI4V2bxDq1XDPY7u36VMssa9k/e3DgSOcEclvOyXY9mBY8Zs2d2Y20tEBGSePp46nuymeVvYo+zvYY1WUKuK8Twcxb5QGTbWAAfILdT44d4R+4UtjGkWtCbrMkjpuufmnPKk5fTsZ5OyNimjK7LfT6hP16Qe6qNiwD1y2PRMYhvheByMeyrq2IdAy28En0FknTTS1L3mzp1aJlR4LA4WqgB7RzIEPb639VHr8aBIIAEzmBnKTyEWEgg33B6yllXvTAsfiB5TePmlYHDyXse2xv01299eisy5lTRdJpEvC4NoOenYO1A0PpzVlMKDgsN3UtkwSY6dJ3upRqLJCqZik99iVTO4EpbqRInXmorAVOo0zroefNaccdW1MeLtDuGa3YXUhIY3eIKWuxijpjRIIQhWgcc2VBqNILnG14CnputRzROxlZ+oxPItuV+/YkiPpy3zTL6IDSBrrc8lMxL2jnPIKsqGNbzzXL6lRxvi+3wF2M12l459kolwg1Hktpg6TElx/wArRc/1WAxtFtSix1Ssyk5rnmqX/wCK7OGEFrBcyLAAWgCQp3H8YMRialZ09zS8LACIPduH/e+/UAKDhcEH1zVrQ7KZg6Z+V9QwGOUytfR4Vhhb5fP9ERjSKqq6k4/ymnI0kNabvcZ8JcALExJjaysK/CHUKQFX/FqOBItLGjxGeRMgxyAVhgcacPS72mKYfUzOY97JqMadC0aXaM1xbNuq/AFzQ5+KY+o+o41hLtS5kBtT0AMDcR0W607GpjeNwjaeHYTOeo9zgNQKbGw3a5cSE3R4OZDLgilnqHXL4nZvWQGDqrVtapTc4vpMq1JzMc4kBjnBtMRT+F1wDfSE5gaFXvaVB1RxDjJEi9yQSR8QBdUdewhRKUUiKY1w3CNqOJjx5GtbT8X8tzZYH1CQAMoGYNbN8sxdejt4RSIAdTa7KQWyLtgRY+iqcL2cNPGF0HuozNO0C4b5h7vkFqWFc3qMzk1pdbfkrmxFDBNaBH6e3RLY0E9E1X1sYunaQmfosWpXSX+laHe8iw9o/YUR5lxhOk2UWk2dPVV5MrpA92dabmVGwuGykztYf6T+/mpXc/NBYsyk1a8jpyimkM0MGGvJG4iOV5MKd3Z9vz2SmKQGl0D2Wn07fNjpt7sh1afpzTlJma41HP2UjE4LK25kkgdBumGWTvE4TqSE4Ol0f2urTBg5b6bKPQa19jY/VTaVPKIXU6XG09XYeKoWhCF0BwQhCABccuoQBW4unkbJMuJj+qq+JUqnduDIzuEAnQTYu9ASY5haGvTBgna6r8TDrif1XE6vA4u17qX5IpLc827UcNbRZQwtGZLu8eQJc7L4WD3Jjll81D4jwYtOHoHV4LnATGWRLfKAb9St+7hrO97x3xOAaSdmsmGjlJPzTeKosaH1nE/CQANYbJAA5k/uyfDkl6Sfv+5bBJo8zxZNWs6BYQ3bd0QOVgQrzj3CTTNEu1qeAwJ8ZdIaB5O+Sq2YVtXiLGMkMFUO6ZaQz3Hp/wAl6VWoteWyAcpD2nk4aFL1HUPFKKXxEnKmZLj/AGbdTGHdcudUax8fjcSWkchNvQLVYLs3TZVZV1cxmTa/+Y9bn3U0VJHiGa8i240+aWzFRqqv/RCSSb8lTbOYt8kBMPfFvVOOeM4O3P8AfmgtDi533dys83dtefsV8sadIgqdhCD9EyaYgeUjrGqlYWl4/MH+6uwwepPzQ0U0xjEUoMaprBvDXSQIOv6qWyie8voCmKWFDiQ62qaWN61KPkKdkviNNmUE25RF5uqqm69lc08EAwB3jyzE/RRH0C6YsB+4VnU9O5y11W3CGlY1TMG6sqOHFnAlRcNRDjHIKdhqRaCDzV3S4d91t/Q0Rqthi83sAmsbhwACNNP0VghbZ9PGSfl9yWrI1PDQQVJQhWwxqCpEghCE4AhCEACEIQA3WpZhChY6mGgTYAEk7WVisv2te57Sxp18IbsXHUu5gDZZeoxRkr7kpXsRcSTXp1H0zDZY1hIMEh4JdHp7QoXFsS9tMNcWw3M95vJzAxfoSp7KjcOxlFv3WkuOkafMrP8AajFmplp0hmfVIaxoF+d59PaVmaW0IFsVSIvYXAmpjar4kMpnXY1HCJ5Wa6y3baHhnaYXOzvZoYPDZB4qr4NV+7nnX0FwOnmrDGYeGNA2PzKo6rp79rwv5Kpbuxt2DAuT4IsesKMXMEak/JWdfCgtE6NGnOB/RVX2bwl+0x79eSo6nC8cqjFef7+XgRisReIS8Nhyab43yx5jX6p7D4WaTS0XBJ/5FWTBGwCvw9K8k3OXDX5X8EKJV0KRytB6/VT2AfENQE65shIoMgXW3Hg9NqK3/wAGSohhx1/f7ulMw/iHTXyUmphwY28k7CldNv7QUJ7u0I7sRCWhatC8EjVLDhpJG6dQhEYqKpACEITACEIQAIQhAAhCEACEIQAis+GkrH8Rx81YGjJnzm6ELF1MmmqLsST5KHD8W+0Cu4D4RIPQQGj1JJTv8O8GMRi6td8nuIDBOjqgdLjz8I+fRCE+JLUmE+D0xcLZQhaikCE2/DNLcsQOiEJXFPlAKo0Q1oaNAloQpSSVIDiAhCkDq4ChCAOoQhAAhCEACEIQAIQhAAhCEACEIQB//9k="/>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2996952"/>
            <a:ext cx="3384376" cy="35861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7" descr="data:image/jpeg;base64,/9j/4AAQSkZJRgABAQAAAQABAAD/2wCEAAkGBhQRERUUEhQWFBQWGBgXGBYYFRYYFRgWFBYYGBgVGBUYGyceFx8jGRQXHy8hJCcpLCwsFx4xNTAqNSYrLCkBCQoKDgwOGg8PGiwlHyQsLCwvLDQsLCwsLC8sLywsKiwqKSwsLCwsLCwsLCwsLCwsLC8sLCwsLCksLCwsLCwsLP/AABEIAOcA2gMBIgACEQEDEQH/xAAbAAABBQEBAAAAAAAAAAAAAAAAAgMEBQYBB//EAEIQAAEDAgQDBgMGBAUCBwEAAAEAAhEDIQQSMUEFUWEGEyJxgZEyobEUQlLB0fAHI+HxM2JykqKCsiRDU2OzwtIV/8QAGgEAAgMBAQAAAAAAAAAAAAAAAAIBAwQFBv/EACwRAAICAQMDAQgDAQEAAAAAAAABAhEDEiExBEFREyJhcYGRobHwwdHhMhT/2gAMAwEAAhEDEQA/APcEIQoAEIQgAQhCABCEIAEIQgAQhCABCFHr4rK9jfxkj1AkfQqG0uSUrJCaxb4Y4jWDHnFk6mcYJY7yRLhguSn7IVZp1R+Gs5vl4WK+VF2SpRTrH8VeqfYgfkr1JiVQSJm7kwQhCsFBRcficrYHxHToNyncRXDGkn+5WP7SdoqdKmQ901ahADWkZoJv/pbY3VeSajsMlY7x2vSZQuBa87nnf2HzSuwdKo6majxDHGWbZtpA1yxYc7lVHA8H/wD0X97UthaRy3sKrm/dH+QbnfTmtvheKUnvNOmc+UeItEsbyBcLT0Cpx4reqY7ntSJyEIWoqBCEIAEIQgAQhCABCEIAEIQgAQhCABCEIAFV9oMGXsa5tn03B7T1H1VouEJZR1KiU6djGBxYqsDtCdRycNR6FHEHRTd5Km4g1+Fq97TGambPZMA/5hazh8xbkrStiW1aJcwhzXCxCTVaafI1b2V3Yypmw7j/AO9W/wDkKvlQdiY+y2sO8qf95V+mx/8AK+BEuWC450XK6qHtPx1uHpPe74WC4GrnH4WA+f7spnLSrISsY7T8W7qkakXg5AdOr3dB+g3XkuKpOrOL6jiS7V1i4z90DyH7AVhjuM1a4La7i3NDssWLsuZtJg/C2W5jzjdVeC4mwA1HENJG7iG0x+GdyYknUnpCzyjJO2OmuEaLhOFNQU2VKvdUGCLvs1tyR1J/CBuTdbah2vweHphlIPLG7NYfeTEleb4RuducmxuHO5cwwkH3/wBqseFjCPqD7Q9wpjUQ45/8vh+EczF0KTQVZ6fwXjf2oF7ab2U/uuflGfnlAJkdVZqBwziNCo0NoPYQAAGtIsBoMuo9lPWlFYIQhSAIQhAAhCEACEIQAIQhAAhCEACEIQAIQhACalMOBBEgrE9oeD18NnqYaoWtfq37s840B6wtvKRWZmaRa4309lXOCkveNGVGS/hjV/8ADVGGczKriQdRnAcPnK2JWQ4FQNDiD2xlZXoNeANM9N0H5PKv+0FVzcNVLDD8jsp3kiBCIOo7hLnYyOP7V4h/Ejh6L2tpU7uOWSQMocJIN8ziBERCzHazjDcRXbTPiw9J3jDTd8fHHP8ACPM87UfAcfVp1nVGiXOFSm82EODw5rtOQmDz6K5bhqVF0kAi8mJLiLT6n69FRJ+1qY64oz/EuJd7iHVIAc4EgEnIwFpysEAmGyDEXIjdUr8I2m1ji59SrnykHKGNAaDDRJMjQuNvVa3iHDS6XiKTOYbLuUhs3MmP2VT47DUWscKbC8gEB9R5L8ztC2m3wgzeDNgZV+OWpCNUT8BVLmy+0XH3+t3PsdtAtH2fweGrmMRiGsv/AIZbBPm9wyj0Cy2AeKbW5u+eeZdVy+UAZRC3XZrAYLFENf3xfrkcDknmHiSPcKpckm14X2ew1GHUaTJ1D4DneYcfyVqovDuG06DAykwMaNhz5km5KlLQlQgIQhSAIQhAAhCEACEIQAIQhAAhCEACFW8Y4yKAAiXunKJjTc8go3DuNGpclsTaAS53k3YdTqqpZYqWkdQbVl2oVXEnTr+acfjBlJG2x1HmEx8UnQxKo6id7RYj2H6NSNdPzQx9yVFdXJ12SPtkETYfuVmedRS9xCkmUfa3H9w+liW/+U/xCLljjlcP9rp9ArLHY5uJa3unB1MgOzD70iwCbxuBGJLgRmZnBg9B+oCou1nHmYFmsahobAgkQPXU+yeWSUoV5ZoiqZTOwApmtA+OrmbHKYPzJPqouLxAa1s6uuJ3vY/p1PRO8GzOwjalQmcxeZnMCXB7Z3mHBU/Gq3jF9PCBqYbb6R7lWPihVzZYZ2Gm51UE+RuRz1sBfK31VC3CYMy5wrACfHnaYv8AhDYk2ETeymvxRpU9cxOjQ1pPmcw+ZTPZvD/aKjKNVouSWVGuh7Z2A0M+h6q3CqFmyR2fx9QMa4NYRplfDm/7SJb5iV6FwPHvq08ppmmAQMv3SeYMAkeaj8D7Luo1S41i4RBEGDymSYI6cyNFeup+QAXN6mWvaC+jKZSslnGmzGdBO/mrNqpKWGdr8I6TmKs6FQNbBt/qN1d0eaTb9T/EMiShca6RI0XV1U7JBCEIAEIQgAQhCABCEzi8+R3dxng5cxIbm2kgG3ogBx7wBJIA5mwWY7UduKeGy06X86tU0azxBoGrnBpnnA6Kmr4yvSq5MRh2VahnxuqyHN50xUYGNHSx5qpfRyl4Y+oyq6HUxXYxgEOBcxj6bQxwIBgglRD23XBEnpIPEe1tUP8A57KjC6wdUbqL6Wi19Oqn4DiTnNcGyzNqGm+0B17A8vqlOw5+wVhjXl/xOOUZyxzsoYKY/EahMNBsDGmlH2drHM4WcAS1p0Nty2SB81RlwaPn9SyOXVa8eODd8M4lUpMa0ua1oiZY+4OsuLb6q7bjRJy3BHhPKVmeG4cGS3Mxw5EQZ1BZoVoqeHDQIAHlp7LkZJTc9MXwJlnuLFbosvx7tp3OIFBrfHkzySI6QD8XP2Ujtfxp+Gw5qMmcwFmhzgIJs063A8h5LA9oOL067KddvjqB7HNqRliBlfT00OaehnmrumgsiuW4kY9zQcD7YP7uqTaoC4OaXEiZ+KZ1g7AC9gq7gPBXcRxJr15dQpOhrTMVKguf+kHX25qB2W4UcS99IOLc5L6jvFAaC0HK02klsAz9F6zgeGso02spgNY0QANuvzT57VqPP4LJ5NtJjONUCMQ8TAc9joJsQ0aW0uQPIBZbHsGYfMzGmw6f0Wt4yJquJMgk6GIAMOv/ANPzWSnxkETeN7D8PLRNj2gvgi2HA1xuq40AKN3SLAtmNzAdJ9lof4btLswcxhygEPAAcDv1uLzG6yfHONVxWa3DP7stbctdBvY639l6h2JxrqmEDntAeCWOI0cW/ej1V83pwv3lOV2X12iwkdV0kaEmfUXXK1W2vn5JbajOWcnbb+q5MppbJooSDDBzrNNxfWFNp8PkS+x3hcwTADIblOkTYKb3wWzpumxuN5Hf4LkKY2BA2XUIXXSokEIXC6EAdQk96ImRHPZdBlRaA6kU6wdp+4UDE1HTY6G0fmncMA03tsB9T7rF/wCpvJpql5f78QJb9LaqIMSdE5jTYeaiN36SfZR1GVqdJitkio5tQAObI+nUHULyz+IzKuCrjuXEU305GaXEPzEEibD7vNekMrBZ3t52f+20iCSHNBLTe0Xi2vrukx9Z3b+fgG1wzy3D9ssY5vdmvDAdQGhxnk6CTytfTmrXgFOPE28DQnY3vz1WTwYOfKRlLTcEfvz6rS4VrQQ4OsLnX71oIHXlzV+WUpPk0QhGKtHpPZmO6kxcnrBB05j96K5fVDROyx/AuLBjQ0jw3M6gX3gX/wBQt0Git8Vj25MwcHOJhrATfqTy3XOjDJ6jTW3kocG2FZ3izOg2JANw1vOPl69F5HxHLSrVadOcji14LR4t5tBgTdbni/FKtQZabAy8mT4n5dJtYbx9Fn8bwAMph0ipXc7PUc5jjAyw1jBpYyJPOdoWjFFQfFIvl/ykjZdheDihSFSp8dUA2GjWiGt+pPmr/iOJa1stkk/vdQOC1i6hTnYZYOojmqzjnEADMjKIAE6wTm/JYd82WUHxfzM8YtyZW8VLT4nG0uA3JNj9RPqs89ouQWkN2nXrrPyT2Jxpc+ASdvLnbe/5JnH1TlDHPZTzwAXNAkkx8cEeuy6SWpmt+xErKza4xNPu2ZcxALCJa5pNyWuFxG69k4RRDKFNuTIIs29p2M391iv4bcBr03vNcEsaT3ecfC64c5k6bi1jqvRMsiEvVT4xr99xhk7GKjRtqFJwlQNd4RNt7GU2zDctSU5RoOLpBEjWeS5kYSWRNR+hMQq1SDbcqVhsQxou4T7x6qre7Mb2S2PaNWg+sfRNDqnGdr7/AOEJl+CupjCVw5thEWj9E+vQwmpxUkWgmsRTDmkO0TqZrwbEA+aXK0ouwKv7EQT3bwZ2BGnUbpyg17S0HQEnXpdPPoNNwCOgC44jZcb0lGVrb5i6aEGtNyIUVlQueL6kSekp51Yb2HPX5bqG3XWR1+sbKnPKqbdiXuWePr5hDYcN9ZHXyUOjiNin6eIAa4Nufn7Jqnh7g2UzlLLkU1z38IeVjYABj5J4VSTHLddFHxSmKlSHnluoS9Hd8WVuzzv+JnBQysyuwAB4yvI/ELiw5i3UrL0ahkACAYBPPST8wvVO1GEZiaDqbwfFZuXXMLgg+nsvIsVhq+Bf3dVhIEw/VsaiHc4AW3p8iyLbsasUttzS4XicDUSYG+Yb6x49dx7qxp1w0FznT0DjNuYBm29vZZwAlstiS1s+x/8AyAijiTOYkAmDfTkC4aQdJWgscbLzB414d4IIJ8xPI3E+UKbh6DnO8ZaJOue8nntO1hbmqrC4lrhLmgOJgkNsLx4hrbmprceBOVrTUEgObEGPxMNp3t9U1J7iU06J7CaWYMlpv950HzBk+uizmL4llEEaWBuZtziJ6q6BIaDlAc4mAPDc3Ohg+oKquJYVxlrt9QbP6eaVwjdkptPYq8K4DMXaf6QY6zMqVgOy9PiDmuaTDCRU5gzLXC8kOFuYIVfkNSvTw1U2qHKCBlEuEB2YgEkEgkcpXo3ZXsl9ipEF2d5ADnRljLsBMeqicvRg5rnsV5sl7F9hgWtA2DQ32EbeSk0WHXZJYRIBU0PhsdVyMcHKTlJ8fkqW6G204T9CiQ6dj9CuzMDQBLNfZq6MFFPU3wMokAYEmpl2kyekW+cJdDCHxMOouCrRml9V0NTx6CGz/afb5BRHwr3aOGm/9VJXCurfjhojV2SCaqPPJOpuuDFv2FGS9LaAbFQgE6xsolWufwBOg2tMfL3TFaoTsfRcrNkejl/vyA60tNk3U8DuY6CwPVRC6DupWeGy7e/X5LJDKp8rddxHvwIrFjhJInaDdLpU4390wwNcZcl1a4bGXTdWLJF+26/n6FR1tYkkA25kfuVR9p+0NLCUw6TUeXZQ1t7xNwNNFP7QcUbQoPqOBLWgH3IH/wBgvE8Q+pTAeW16TXGc9RhdScHaatG17G9ldjxLI2pbpFsIp7s9P4Z2ko4jM5wcHNbYSABzA0M5o1H0WZ7Z8WFSj3ecS+zQNTNyZPkACdgqrCY51Ql5Eloh+UlzX03CMwm/hggg6T5RsOxvY3+U6tiAHPqtLWNdcspOFoOznAyfRXemsb1LsXuajEw/BcUGsBJOgMagADw/mrI4MwCAMzZHuSdOUSFTY1jsNXdQF+7c5sRa2SCbXMG/9VcPrXMuHTqdCPmArX5Xcti04kStULTAta3Qx8JO41H9lYYXGEUxJMGw0mdRldqwkdReLFMNId4XNLYlpcRzmHOO1iD6qBgsRdknwyQfSAD5iVLTIuzS98SC1niDvvlozg7no6RpoeSjPqtdD3aGxN4tbNBv62i2uohYjGkMDmGQDe50tIPz9lKp1AGhoE5gTrdpG3PcD18lPJCLLh/CKDsZSc8Zi0nKQR8Vi0zNwL7Tzlb4CLfXqvMcNXyFp0IcJIsCRfNH3T+RXodJzYBBzb+6xdS9NeDNn5TH30wd4IKde4tflmYIE6W1+pUevSJbAN+acDL3WBSfYqJleoM1/hBt+qdwlcvd4QA3fcqDVMlWOGxAa2MsHzW3DPVk3dJbjxe5J7idSnQEilUlOLsQUeY9ywFzMhEKwDqbqsm22/6JxcLkskmqYDFRluQ2CYLoFhJUx4EXUamZkxYaLFlx09mFkSrmdY2UQ4dw1Cn160eaZa508x81zpYYSe7ZVPkjU2Xgpf2cc1Id5Kr4kxzmwDAMwOfPqAiPTRSrkiMXJ0hb6jKsAuDqYMk2It9Vl+1+OY+hDrCoTr/6fMjqBPspPE8e2lS7uMjbF7rC0aAdRoORVFhOG1OJ1w94yYYECT95rfuMEXBsC7TVaFSS7JGtVjW5heB4apVqGlh2uqZS8tI2bNsxmI015r0Xs5237kCjiAWlvhuLtOYtA9dY62stthuHtpjK1rWtNhlAAEaaKl4/2Xp4n4hlqAQ14HjFjHmL+m0JcnU26nGl90ZtafJ5f2txg+14hwNic4IJIJOke/1Gye7D0jVrGoZ7uneeR5DmTay5jux+I74U3NOsB18uUWkOO0AddZWo+yUcGwUmgOcZcQDy5+brf2W+LjoVF634HuIljmuDhdwg8mwBLZ31vCxPEsJ9nr920HuyBrtJbIn/AKfmtDxDHOtni5Mjof1MH1CrMTRz4ZzidACD7SkUty3TSF8JyzDogzPLSR9f+SssZiAyIHK53y2cw2uSwiDvBWf4TWaRO0W9PD+QVrSqZhcktADiCdy0NaR5ED0KmT3oaMbH8O8nMDcHQ7gAyPUbdCtlw4mnRp5cpblHh2PVjhp5HTRYirViHCxOoF/hgE/Q+i2vDWgYdl2hxJME635TBF9R7LPljqjuiJwXBc4PENqCWzygi6mCnChcOxjX2EBw1H59QrGldYscUnRgapiWMulOq3gm372T7qUQed10GLxIPRaVjpjUKoVjtf0UxhMXEFMinIkbp5jYC6GFSXPBYKSDTSsq7C0gBKZdVBUepxQR4b+aTUxAdFtfeeSw5OrxvaLTAkteLgkEKMMTExpeP1TFahuJtrZR3VSBHyXPzdXKLpqq4YWPMJNzfqk1KmUWSWVrR7Jio8k3VDypY7V2UvkreP8AaCpRY3u6ZqPcYgNJtF3E+1lnsJ/Elj6jKOJpPpPAi4IdfSx1HkdkjjdXH4io9tEdzSYSA6ocuaLZgAC52kybXWWwXAquJLnV3sDWOAFQNOYncNJH19l0cMKx+2/v9DRBVwWzqRxmMFJx/kt8b72ytixM7kgeRXoeHx1EWJHQNByiNhl+iyLMA3CtGUua90agXHM+GYAnaFyvxBtN0F7QDq4SARF/AwAO5XCJYtck3wuxE42zX1eO0APDmcD+GYN7gF0CemqqqnaB9R/8togfemSL7jQba/NZjF8ap057qtnkSRA5buGu6gv7RBrIAc5xBFyYk8gLctk76eHcVQRecRLi4vLg6Zg623M7/SyzmM4r4yRtYeQ0HSTdIxHFajwRJ666ARH1S6GFa0AvFyZHtYe4n1TbLg0RVIRhaDqpl2gA/r9EjjWI/lmhTucsuA1ADgD58vUJzinaGnRLKfiDXOa17mgZgPvEbEiRbzWt7Pfw/Zh67qzqneuezIGkDKGugl19yPqVNaI65fL4leTIlweW0qpa4BxjXTlqRbyCuKAysJzTNoB1i4npYLV9q/4dteT3RDDOaDOW4uAdpI35lY7FcNxGHqObVousGmwLm6SNP3ZTCayrbnwTDIidQc7VrdZieg1+RXpmCc1uEY4lpaWzp42lxtGzhJ0K864Ph61c0wyk4Nkm7YOUhwJg67e8L0nu2ik2+ZtgA4XaY2dF220Py0STVKmWSakOcNqMcfhaHjcbgjUHX0VswKl4dRYYe0ZXCQQCCOoVwwxzXLUt9jLJJSH8ORcOJCnUKcCDdQGN3/unHuvJJhbcOVQ3aGXBYQuFN08QHaJ1dWMlJXFgAQhCYCmdhXg5nR5W+gSqdIyLho1HRSX4chuZ5vF7W8gkMogCX6kWHLquFLp1GXfzu/y1+2KkyNiY/E5x+SRRjdPNbMmIA5j5rlWq2I1WfSk/UtL9+JD3GKxadNeijVKs67LryAsH2x7SVHtP2Z2SjOXvdHVnTdtKL5QNXWHI80x459RKo7LuJptlpxviLas0abiTE1CDZrTeM3M6RteYWfFMCe72sDP1efoJWewHFTTGQSWkjMZtPIWv+463vfNO4A5TB8j16X6rryg4cG/G00Q8W8zL3F5G878hy89VFbneRbMTAgaDpf8AdlZYinT+8ZAMQLnfbz+gVfUxoL8rIaLiAdBF7+W6lWyGkjtLhkAujU267D9+qc+zhrQSY2k+8/n6BSK+NIY0FpBc1rmgXJa45WQPpvI2UPjdLuOIMpvcDQe7LJj/AA6gy55FgReORarI45S5Ec4x4Jb8TTpMLjBytk89LDzuVA4jQq4zDivQkgnKWt+44DTnBB9wVI4V2bxDq1XDPY7u36VMssa9k/e3DgSOcEclvOyXY9mBY8Zs2d2Y20tEBGSePp46nuymeVvYo+zvYY1WUKuK8Twcxb5QGTbWAAfILdT44d4R+4UtjGkWtCbrMkjpuufmnPKk5fTsZ5OyNimjK7LfT6hP16Qe6qNiwD1y2PRMYhvheByMeyrq2IdAy28En0FknTTS1L3mzp1aJlR4LA4WqgB7RzIEPb639VHr8aBIIAEzmBnKTyEWEgg33B6yllXvTAsfiB5TePmlYHDyXse2xv01299eisy5lTRdJpEvC4NoOenYO1A0PpzVlMKDgsN3UtkwSY6dJ3upRqLJCqZik99iVTO4EpbqRInXmorAVOo0zroefNaccdW1MeLtDuGa3YXUhIY3eIKWuxijpjRIIQhWgcc2VBqNILnG14CnputRzROxlZ+oxPItuV+/YkiPpy3zTL6IDSBrrc8lMxL2jnPIKsqGNbzzXL6lRxvi+3wF2M12l459kolwg1Hktpg6TElx/wArRc/1WAxtFtSix1Ssyk5rnmqX/wCK7OGEFrBcyLAAWgCQp3H8YMRialZ09zS8LACIPduH/e+/UAKDhcEH1zVrQ7KZg6Z+V9QwGOUytfR4Vhhb5fP9ERjSKqq6k4/ymnI0kNabvcZ8JcALExJjaysK/CHUKQFX/FqOBItLGjxGeRMgxyAVhgcacPS72mKYfUzOY97JqMadC0aXaM1xbNuq/AFzQ5+KY+o+o41hLtS5kBtT0AMDcR0W607GpjeNwjaeHYTOeo9zgNQKbGw3a5cSE3R4OZDLgilnqHXL4nZvWQGDqrVtapTc4vpMq1JzMc4kBjnBtMRT+F1wDfSE5gaFXvaVB1RxDjJEi9yQSR8QBdUdewhRKUUiKY1w3CNqOJjx5GtbT8X8tzZYH1CQAMoGYNbN8sxdejt4RSIAdTa7KQWyLtgRY+iqcL2cNPGF0HuozNO0C4b5h7vkFqWFc3qMzk1pdbfkrmxFDBNaBH6e3RLY0E9E1X1sYunaQmfosWpXSX+laHe8iw9o/YUR5lxhOk2UWk2dPVV5MrpA92dabmVGwuGykztYf6T+/mpXc/NBYsyk1a8jpyimkM0MGGvJG4iOV5MKd3Z9vz2SmKQGl0D2Wn07fNjpt7sh1afpzTlJma41HP2UjE4LK25kkgdBumGWTvE4TqSE4Ol0f2urTBg5b6bKPQa19jY/VTaVPKIXU6XG09XYeKoWhCF0BwQhCABccuoQBW4unkbJMuJj+qq+JUqnduDIzuEAnQTYu9ASY5haGvTBgna6r8TDrif1XE6vA4u17qX5IpLc827UcNbRZQwtGZLu8eQJc7L4WD3Jjll81D4jwYtOHoHV4LnATGWRLfKAb9St+7hrO97x3xOAaSdmsmGjlJPzTeKosaH1nE/CQANYbJAA5k/uyfDkl6Sfv+5bBJo8zxZNWs6BYQ3bd0QOVgQrzj3CTTNEu1qeAwJ8ZdIaB5O+Sq2YVtXiLGMkMFUO6ZaQz3Hp/wAl6VWoteWyAcpD2nk4aFL1HUPFKKXxEnKmZLj/AGbdTGHdcudUax8fjcSWkchNvQLVYLs3TZVZV1cxmTa/+Y9bn3U0VJHiGa8i240+aWzFRqqv/RCSSb8lTbOYt8kBMPfFvVOOeM4O3P8AfmgtDi533dys83dtefsV8sadIgqdhCD9EyaYgeUjrGqlYWl4/MH+6uwwepPzQ0U0xjEUoMaprBvDXSQIOv6qWyie8voCmKWFDiQ62qaWN61KPkKdkviNNmUE25RF5uqqm69lc08EAwB3jyzE/RRH0C6YsB+4VnU9O5y11W3CGlY1TMG6sqOHFnAlRcNRDjHIKdhqRaCDzV3S4d91t/Q0Rqthi83sAmsbhwACNNP0VghbZ9PGSfl9yWrI1PDQQVJQhWwxqCpEghCE4AhCEACEIQA3WpZhChY6mGgTYAEk7WVisv2te57Sxp18IbsXHUu5gDZZeoxRkr7kpXsRcSTXp1H0zDZY1hIMEh4JdHp7QoXFsS9tMNcWw3M95vJzAxfoSp7KjcOxlFv3WkuOkafMrP8AajFmplp0hmfVIaxoF+d59PaVmaW0IFsVSIvYXAmpjar4kMpnXY1HCJ5Wa6y3baHhnaYXOzvZoYPDZB4qr4NV+7nnX0FwOnmrDGYeGNA2PzKo6rp79rwv5Kpbuxt2DAuT4IsesKMXMEak/JWdfCgtE6NGnOB/RVX2bwl+0x79eSo6nC8cqjFef7+XgRisReIS8Nhyab43yx5jX6p7D4WaTS0XBJ/5FWTBGwCvw9K8k3OXDX5X8EKJV0KRytB6/VT2AfENQE65shIoMgXW3Hg9NqK3/wAGSohhx1/f7ulMw/iHTXyUmphwY28k7CldNv7QUJ7u0I7sRCWhatC8EjVLDhpJG6dQhEYqKpACEITACEIQAIQhAAhCEACEIQAis+GkrH8Rx81YGjJnzm6ELF1MmmqLsST5KHD8W+0Cu4D4RIPQQGj1JJTv8O8GMRi6td8nuIDBOjqgdLjz8I+fRCE+JLUmE+D0xcLZQhaikCE2/DNLcsQOiEJXFPlAKo0Q1oaNAloQpSSVIDiAhCkDq4ChCAOoQhAAhCEACEIQAIQhAAhCEACEIQB//9k="/>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5128"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692694"/>
            <a:ext cx="2376264" cy="56106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644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hQQEBISEhQUFRUPFRQQFRQUEBQUFBAPFBQVFBQUFBQXHCYeFxkkGRQUHy8gJCcpLSwsFR4xNTAqNSYtLCkBCQoKDgwOGg8PGikkHyQsLiwpKiksKSwpLSwsLCwsLCkpLCksLCwpKSkpLCwpLCkpLCwpLCwpKSkpKSwsLCkpKf/AABEIAP4AxwMBIgACEQEDEQH/xAAbAAACAwEBAQAAAAAAAAAAAAAEBQIDBgEAB//EAD4QAAEEAQIEAwYEBAQFBQAAAAEAAgMRBBIhBTFBUSJhcQYTMoGRoRRSscFCYnLRM5Lh8BUjstLxByRDgqL/xAAaAQADAQEBAQAAAAAAAAAAAAABAgMEAAUG/8QALxEAAgIBAwMCBAQHAAAAAAAAAAECEQMSITEEE0EiUTJh4fAFcZGhI0KBscHR8f/aAAwDAQACEQMRAD8AcEKBVjgqiscsKMbZ1cUS5UvmU3gBZN7kPJKqpspLsjNU3iSKLcImyVU3JtK35llThmtRlBDNDMzKcJQrUXjhRcETaDYwiGRrmPHaOihS6LFoG9yh8iOk3MKGniR7QKEjjSokRmQEBLItmNUjgWVCvCnkTqhsyZSi3QyJ6FS4UVc2ypHHK1x00NsEYuTYor0xVEcFK0glJk6hJUByoVZ/JZvMiNrXZGNaVZOEvPj1FyJSmZaWO1xMsnCpeW+OVUMstI+0OcqXyKqTIQc2WtTpHNhMmQgp8pDT5JQzHklSlPwKEOJcqnYRKIiYj4ILRUEw3QhfwoqLMBzSthFgghddw4KWTAFTZmY4yjcZm6au4eEMcaisE4OI12G4jUyhYgMVNIUYKziMgQGUdkfKUrzZKCaSoDF2XhuOwLSfy6xq+iQ5UhBLSCCNqI3tMMkWr8SbU5okaHuZZY487AsNd3GyzTnJcCif8K1v+Jqc476GmtI/mPfyUBjCzQNdL3NJpnQNc7WzYP3I/K7qq2sAU4pp2CyuHGRLcZda9GY4tall2DYM3D8l04abNaAh8l9KU5WIxRPj0lWVEm2VOlcs1lYns7RyQoyMa15Mjj2vK6zUjh81xcio8S1Vgw3Sbxwr6SMbHFUuDa4zh9Jz+HVgxk3bR1CmPEpHQQq/3CmxtI6aBRZG1ecu6qVL5Eskcdc5UFm6sAU9KxZI2E9GxFMchw6lEzqG0RrLppEpzHWiZZkI4WkfqADuyL2e1rx6Brh6OaP1seSiYA2pYzqawgmxTo/6x26aht6cl6WNdw43h+prmtrY6jYIPNpaN3A8jspyioq3wAEzaa9w6cx/Sdx+qqjjc4atms5a3uDW+gJ5n0tM+M4sbGtlIJDRp92DYs2Whz/yDcb0SAAshxHNfI63HyAGwaOgaOgWdu0qA0OHZEIO83+WJ7h9TStizgDQNgciARY70VmYot7KPjzAAnWOXJxoP+IIfLztkmdmkgkfwiz5b0l2XxPpaRpt0gUH5GbZUcVuopZBJac8OG6eGFPkolsOMPh1rybcNZsvIPp4go5w6PZNmRqEGNpRTWr6KDAkQ92pBqlyVMs9KyGZyVwCEdmAHmlnFuIEXRWVyOMODlmy51DkVWzcuzLXmyrE4/HDe6bY/GAVnfVQZ1M0rZFJ0ySR8RXZM9QlkTOGMuXSEfmpRkcR3VDs21mcrZw9bk2r2G0oxX2msD1sw47CXe7QkrNJsdP06o0G1YI2vGk+F3R1kgjzHT5K+WGNQ/icPY6j2I62uHMOF0eTh1BHXYlZn2j4L7otez/Dearnofz032rcfPstJjPax2nUDRuh+U/FsUTxWBrsaVruxI8ntBcD9R914XT4+1NwTuP3Rx8uyp9KChe+V+hnqSTTWNHNzj0aO60GNwUSucZQ8RNa8uc3mHBpPhseKqsjt2WZ4vm033UILIrBcT8czh/FIe3Zo2Hmd1vlF6tP/Pv5BZZm8Sb/AIURtjdy4ijK/wDNXQdgotIISZr1fHMUzw0theDQYlJxgNGpZvhk1mlpeHkWmxxVDJ7Gv4Y0UurnC+S8g0gD4xUq3CkZI1CyhepQ7QPI9LcudGTlKcxyVyomxJxTItZrIFuT3PG6VSRrDnWsaKKYmoyJ1KhrVewLD2h6C2z0qMjP7KBQ0jUyxsFFUuUSiMSW0K9qnjeEpoRqR1GhxJKTSCVIIJk2xCvWxRSBQ2jcvSyO1MaDQdY5c3VYF+YB+ihG9DcXDnQu0bOZT2nsWm/0tHqYqWGS/r+gHwU8WjdHUt+Jhv5EUR8xacSztfED8Re0OLdwBdXqPX0CUySiWIOBsPu9+ThsR8ijsfdsddbFeRJC+VwZFHMqW1oRBXBN5GF9EU+xWwY4aNIHIDSD9V8rz+H3e23T06L6xgQ6Xud0jad/MBZKbh23Je/ScW17nWfP/wAHRUvwy1WbwktNOaQexBB38igzg+SwvqN6ZKTYngaWmwnPDs06harOF5LrIdJCV5r4EjJp7m+4NkWF5KuEZlNXl0c1ovZ9HkCDmCMeUJMvo2jQ0L8lJ8tOZwlOW1RlEmzPZbUvkYm2UzdASRrO4hQHSmFMwKJFIOCHOlUSBWOKqcVnkcRDV5y4Xrg3K6KCFYgKfYYS7CgTWFq2RToSQaxy649+R2+XVQaFCR9Kc5OqJsU4MxiklgPw0XNPZ4/uP+laDDkDWtP5WX57k7pRn4hfoe3mas/zNNAfomPEIPA1jep1PIH/AMbTsweu6+ehFLL9+BUqHHD5xIzRuGn4j/E4XuB/dVcU49DERDBFGZRzOjV7r+Z7jvfkkmVmSEuazwkm5JGj/CaeUcdbNd59OiFjkaxtN2+5J7k8yV6mTqKjpiE7xSQvdbiSaAsmzQ80tMSuyMq0McheRO3JtCsk6KkFkikUZrQeU5NjTsmyUGZpXEnyJyDsvLX2L3DqPu5lVT3KovXNa+m1WbiuUJbkxJq5Cyx2puQjM/k46CdBSe5MSVZIStJ7gFswQkiIyHIKSRZpuhiD3Id8q5NMgJJlkk9zgozK7HdulgkRmA7UaRhLfcJo8N/JOcePZLuGYvJaDGxVu7iolJlQjVUkaZOjpBZMgCzzmhCqIU2uztX2/wBETLLTCas7Nb5urf7ofDOvX/SP+oftaNx9BnsG2QeInoZTyHnR3+QXlJpZW/v5hPQj8KaZdgDV/NJXjcfnf2WR4zL7uV7Ry+IeQcL/AHWpzckbvcdIG3QUOnqVg+NZ4lkc4cuQF9Bss2CUs83Xwo5KwaTO3XY57QmJivmkEcTS57gSAOdNBcT6UCvQOW140kTmqGjXqmY2pQMJV7sdZ7UWJViWeJeReSyl5a4z2BpPrTZFK1VHGrw1epCbPQOKMitKHmeqsUCySkuc5NMqRIs+bmlcqFFeVIlk+QrM7JASWfMWKcnJ0gt0Xz5CDM1od8pK6wrlCuRGwphWh4Lh8kk4fFqctzwbEoBRk/VR17Dnh2NQTUbBUQMoKzTqcGjm41/qnt0AjTnuDGC3Hp+57BOcH2KY6jM4u7sbs30vmVbw7HEA7l3Mkbn+wTbHy+mw26p4Qi95DqK8iLjOPDBLDG1jWNH/ADH6W7loOw8+RG/dKeJcX96403rVAUA3oL697UvaGcy5E7gdow2O/TnXzBSzHZdV2NiuTqb9rNrycz1OXs3x+W36fUST3oLxpW6gS1h3AGpgJGwP1TMYMMuz42P3+FzGnf5hLG41lo56SNwa3vcUmOVnCBtD/EcNuzL6nz7DzVememNy+FfdAQv4rj4uPKWwRRsfWmR8QDTzB0lw22IF1SxHtHgBkokbyntxHaQEaq8jYPzK0rMZz3W7f0PX+6Qe2MzWyxxDnG0ud5a6ofRt/NSWSeXI3WwjYFihFvZsgMWRMA9TmtwIWZTF5EZDV5WjLYDPpwapEqLiqnyUvoIxNlk5JEvychdyMhJszMRlsKz2Xlc1nOJ5tWr87iFWsxxHOtZJzvZCt0C5uWSUFa6d0RBhkoqoIAO1to3HwyUwxOFptj8PpK25cB0+5Xwjh9UthgRUAlWHi0neMk7Ts5oOa6kw9nscyPe/o0aB/Udz9v1Ssu2Tv2TkLWy3p0ucKN76gN7HQVSt26VsKiNHvoaS3y25od/M9KI69FflSbHf6JaGF5cb+BjvnqBAP1tSnkUYhM8+Y6HnrI5zvXoPuVbhMcAWAHUfKw0bbeu1oqaGOKNr3va0NuySNiCeQ6ndIcn2pZ8EMjIxfMiy7vZqgvLx1ScvC4JPbke++91s3xP5E1s35jmaXGYuo7h/i3PislJMfjM4reJ7TsCIwR9W0tPwvL9834dBHOiaPmL6f2V4zjOWk5bnMbh5BoX/AFHlS+PcUy/e5U8l2HyPIP8AJqIb/wDkBfQPb32tbDG7FgfqlkGiRwO0LDzbf5yNvIE9V82iiV9KgthJ+yDoJEfHMl8TEXG1YsiQqL37rykxq6o3QT6LI9CTyrk+QlmZnUF9PGaS3NRVxDLpZnP4nVr3FuKc6WdmkLisWTK5ulwTlKiWZnlyXlpcUZHgkplicK8kkWltEVJsXYnDrTvE4fSPxeGppBgLRDC5byLKNAEGImEOIjosRENx1sjjSDQLFjo6OOlNmOautgugJlFeDqPEJlwagHW/mdmE1dDc/wC+yADVY2NDJBSg4hdUDca47pJa3n6k0qfZ3iT2wySONunkDd+jGD/uP2UsjgrXEmyL8rVTow1wibyiBHmSbJ+6+beLLCXr87Lf78Gf1XbFk3E2ZcshmaQGuLGkUaDdgS07b1fzUTw5gPgbG8fNrh6gKEmEGPdpFbj6dVN0VOBqvRZcmSptC/mFYcFXo2/M0gb/AD6/qjpuLGCCaRopzWU3fk8+Fpo+Ztcx8Twg8+nqClPtXlhkXubt8haSPyxt337WQPoUMbmsioYxDhvZ3JNknmSdyUTCFU9iug5r0nujlEOgiRnuaVOOUWXLNkhsKeYxeVb56XlBfkAdZnEKWd4hxO9grcZjsmUMBocyezRzTSXFbEdLWjT3Isn1WnL1TSorKdGQMJeUZj8L8lomwxncsHy2V8cTAeRCTH1UJOp2hIyh5FOPwryTPH4YmOOxh5OHz2Rox6XudOsUl6GmaU0+BdHiUiY4EToXLW3g5nmtUqXg1WiJBzSEs5jxW8DvY+RBCacHwwAS7dzvsEFjNp7T2P67fuicqN4fbSKd4hfTuPqskpqLbj5q/wCwjZdk8HJOpv0QboC3Yik2xc/k13Poe6jxEWOSMp3HY5MUkVv23SThgLzK89XV+6bZ0lRPP8p++yD4PHUAP5nOP3r9ivHyZXLIvkvoB8lGTjDn1Q8eEZnhrG+pPIDuU1OOXkAddlrOG8GEcPhbZALuW73V0/ZR7CyNtIKhqMVNjSxxTB0wbTCYw1mnSW1sX7kl1EfMLDzQFzi42SdySSST5lfQ/ayBxjaaNayD5U3w39T9FkpMVR1yi9wPkRSYypEelPXY6EyMVXhktBsFhmpXPyUMY6VUjqTv1CS2JS5a8gntJXlVY0Rtmi4NE5kgd32T+VxI3Fr2Nw7ZXe7Xn/iGF4ZRb8l5qhW8afRcfLyKZvhFEHkUsyMcs2PLoe6xwkpGaUaOa+SZYPFSygdxy3/ZLIz07brpdsVWMpRdxdMWMnHdGjdMCLHI/byKlELSfhs1nT0I+6e4zF73T9bLLj9XKNkZ6kERRK/3Ksx41eWJ3kbGoTcSm0ael39RSJ4g8zY4LQBJRlZRol38bPmLrzAQftVA73PvGCzEdRHdvVM8RodFC9tUGMPLcNIBFH1UcWqWSd8Nff6CSE3DuIlzSHg6dqeD4mO6LVYrg9jb3PInuO6xftFivik99C4CKQ+Iab0SE7hw7E3X07Jx7OcYsgO5HahyB7hWxZNEtEhYso49GWRvHmB91HBFQxj+Un6ucUy9sBWN/wDdu/ceJFez+CyTEiLhfhIvr8RWR9PedwT8f5H8ivDFzR+Tg4+jTqP6L6LHJqFg2DuCsm7hUcZ1gkad9zt2pcxuLGI6o3Ag82nkfl0Pmt3TrspqRbHKjUT4Ecl6mg3zB5O6bhfPvab2XOK/U2zE8+E9WHnocf0PVbWL2igIGp4jJ/hea+/IoPj/ALR4/uHx22YvFBrTYB6OLulEX3XdRjwzg3aTHmotHzWXHQM+Omr0PK1eHIyCGbHQM2On80SBlhXQyCsUnHXkf7peV+4xaPoTIqQGYdLyO+6buh7EH5pLxd1USOW3yK9H8UhDN09xd07NWT4T1A8iqZMfUNJog/ZRx5mdifmiYwHcgf8AKT+i+Spp7GfkVScPdG8B3XqqmRbkf7taU4ReNLmPHUHQ7Y/RIsyIwy04Hc2DysLSnJolKFbncWE3Y6VyWpgZ91m8ecNO/cfRafh0gcwEei1dHL1tFsdBsWyk5yr1KLnr1Cx1++3dC4/hJa0Dw7AfIVv0NUri5Kc7K91MD0e2/m3Y/YhJ3FB6mJPga62H42+F43A3B6U5p+64/gTR/wAzHIrmYjt/lPRUMzmPA1EXWxB8QB5X358ldjSuababHcAWAO4W5ShMmC8Wn1Yz4nWHNp4B5+Ei2+oBKP8AY/J/9sB+Qlp8gTY/Vcy4o8lul1Nd0JsUUDwGX8PM+I7h+odt28iL57LFkk8XURk+Gqsdc2P8/H1gbHdZfPj0vI7LWBhcAQb9O3oslxee5n+Rr6KvWtdu/mFgxCgVAzqBlXj6gEibVUjVPUoPcmuwMFfGTyCDlam0GSGHcbfopcRxA9upnP8AVSoBnZGryccP9mpZxqA0jz6riuoyrg6mxjizuIBcS3ttuR3A+SKm0vHwB1dXud+jSK+6zUPFHN7Edj+xTBvFLbY28lhfdh8OwmthwlcytLGNrq1rf1q1U/Pfq+J2/clC/iXcxX0Xf+Id6PyUqk+dxLDG5HWz9SifxRcKd4h2O4+hSkTNcdrB8t1YWPHIEj0Npe2/BybC5sFjuXhPccvonHDIvdxNaefNLvZ3DdkTBpaQ0buNcgtFmyY2NtLLqPRjeZ+QXo9DjlG5ze3CsvjW1g2u1aMN5FkaR3caQUntHI7bGhbGPzyc/pzS+bBfKbnme/8AladLVueRP4Vf7IpfsG5vGMaH45bP5WbpHn8ZGRpDMZ+ljtXvHg/DVO26iv0CYw4EUfwsaD3qz9SpvmUpSb5EdsXuz28mBrtuw8PkNPL035q1nEiWgnw2RQaaLyPPn2SbikPun6mNOk7mhs12/Lt08lR+NANgkbbE1YPP++6n3JJ2Ts2cPGSKsgknSKANDz6/+FmvbHi0jXxvjN+6If5P33HpShhZl+EdufInle5XOIDV2oDb1BP7FUn1GqKTC3sNeE/+o2OWnxOY9ovQ5p3PkRYP2QM/EhODJY1E+IDYb9a6LPyRtY8DnyokbUeh67LS+zvDG5DzGA0ON0+jQ2+A9rU8snkqMb+Qqcm6FxnXROo52BJDI6ORpa5uxH7g9QqmtKyuFbMcKbOu+9VAaV2ils4nI9TwM/Q6nfCT9EM5DS2njycfVYs1jYWllbgLixHsxxAkGNx5bj0XlreSUuCilYvm4dZ2BF+WyEkifHsR5go5/EyTRP0Vhzg6gbPqsKlNLdENnwVcHOuVrTyPP5LUY/CI+rQfW1Vw7hsTAJSdGx2dtvSYDibQB7ppkcfk0epWzBHG95r/AGWhBJbhMOI2MXpa0d6ACVZftM29EDDK/vXgHzUpeGSTm8h9jpG3Zo9e6Ijx2ximtAA7Ba/V/KqX7/QbfwA4rcklzpJdOsUWRiqHa1KPEYzcN37ncn5lEvKhpU9CXB1FTpFz3it90uOiStMANI8oZ1lGuiXWQKLTYKAPdGjfXZJszggoCPwkG/EXEFvUVv5LVmMKiXFtLUk9hXGzLY2E+N1bkDexyPkL80yfFq7XW4F+E7d/ROG4VBRONug4NuztBmn8ALpdbnWyh4epI6HyTfBcYX6m8uo/t5pi3GXfw6Lg2FRodyQR8SiDXECZg8D+47HyWSyOEOieWPFOb/ux5JjGXQnWy6G5A6eYWkY+PPjANCVo8Lu/+iuks20vjX7/AFG5MIcNQdjp5kYZY4tcKIQr4VkljoWhQ6BUyQJ0cdVPxVPQ1wChNACx+oLyPmx11K5e4DTN4TE0UGM+ihJjxRjU+gB2G5PYL02YGx+8cLrah1PmeiyGT7Smaaq2btXQeQC0panUUVUb2RqMPF9+4PkFNGzGdh3K0UcDWimgD0Wd4XmWAncGRa9LDBQXzHSosfGhZY0bqtUvCq0BgJjXhEiXNXRGp6QFAhUHRIshVEJXE4H9yue6V5C5STSjij3arIV71WQlaAeave6XmoljdkqQQfSuFqukCgUWjiotQw1Qu1s5A2QOnmEWVylGUbAORIzNiskNkYL1chXn5LLvyW6i0HVXMtogendBcUyi1xiYS0O3d53RryCpw4939m3Xr3UOpztpe65fuRlkt0hvV7jcKD2qPD9ow0kkgWDQ5E3R3Unvu/JLHLB7XuMmmgOZq4mWPjANEruRJaAOe3U8l5X7C5k0gH//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 y="1772815"/>
            <a:ext cx="3569976" cy="455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descr="https://encrypted-tbn1.gstatic.com/images?q=tbn:ANd9GcTnhFJqXTC-HNjHkAlNhalMAn7TsR89_85_lZlCJk2gmzuFvU0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444327"/>
            <a:ext cx="3014464" cy="231972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7" descr="data:image/jpeg;base64,/9j/4AAQSkZJRgABAQAAAQABAAD/2wCEAAkGBxQSEhUUExQWFhUXGBwZGBcYGBocGhgXFxwaGBgYFxwYHCggGholHBccITEhJSkrLi4uFx8zODMsNygtLisBCgoKBQUFDgUFDisZExkrKysrKysrKysrKysrKysrKysrKysrKysrKysrKysrKysrKysrKysrKysrKysrKysrK//AABEIAOAA4AMBIgACEQEDEQH/xAAcAAABBQEBAQAAAAAAAAAAAAADAgQFBgcBAAj/xAA9EAABAwIDBQcCBQMDAwUAAAABAAIRAyEEMUEFElFhcQYTIoGRofCxwQcyUtHhQmLxIzNyFCSyFRZEgqL/xAAUAQEAAAAAAAAAAAAAAAAAAAAA/8QAFBEBAAAAAAAAAAAAAAAAAAAAAP/aAAwDAQACEQMRAD8AFnf06FCe0kjgDpr04o7RrGfPLhEJFcFtiI4W08tUCKYNokk8dOiS3M5mOvvwXXgTY/5C7TcZjKRJI4C8oF0zNxpoUcwRvGScv8/VIY0A2Jvnznoi1qZJgXGvK+XT9kAw5oP9WXpkeiVWiPFMDM29PRDY1ogGMr3+ahdqVL3AzgaiNc7z7IPMLSbTyjgc9PZGa2IiYGfzimZqNkkndHPWLiITzZZFQwHtZB4TPXSYCB5ToO3SADc8CSAdLI7tjvDd543RmLkwpLHbZGHpwwF9Q5ENAny4eSaOwGIxD2964AkSGB8BrdS6LknLMaoAbOwLCd781/CHAweMNAM8dFbcMQ0XtyA+wlM9n0aFMQC2xFzlOVi4weglOX7bwzTumvSaRpvAQgc18S0NmDx/I4/ZQ+Lx1IeI1BxjdE+XRPNo7QlpNM98OFItJHvKr1E16rvHhnls5u8JaJ6acgglsPg21Wb4ABOWThbiPNQ212in/uU4nJ9MEA52cD+6s7MM1oEN3ec/cZFcxNCjEVPDIjxOIBnSZQZ7TxrC6Ccsp4o9QhuUR0nP6norJtPZ9BjS1zQ4m4BjfOnhcfzeaq1d1OmQaTpEkXMAcYm8oEOG8YFybX1jM8ghlmh0nXM5aKT3LSLCJygZ5JlXZIJgjTzHDqgbU27pAPWR6BBqC8jM5+vNGA8RJ+k+2kobmkWmec5IEtpuc4gH59sl0XJGWZ524cEuhSN7ZxrE2yk+/VLa0Xsc7cI1vqLhA3txs0ZxPy6GGciRxj3snlGoDa2elxfOfLRJqWJiR99LfIQF722U/eJzSKtYuzFpkH7XXQyMxAg+vGOF16+6RxsUCDUty4QvVAReQPnsvbpgnnF/mSG4X0I/fkgdYfeIlw89bTb2zRmBwBmI14zpqgUPCLAxx1j7+qM3MEEi2Z+wCBFKmL2Jy9eCIyS6IsBAETcRnM2hDxuKDA6TB0jWbwpjsjsZ9cB7/DS/TF39eI/dBWMPs2vi6zmU2kxmYho88grxsrsIWAF7yXagZCRcDzVyweFZTbusaGjgBCcygo+3eyFSoWd28tA9RzB4qIq9jcQ1xayod10AneMxeeq04rkBBnI7EViRvVS4AWEkeXToj0OzeJpuAbSwwbM725J8968+a0AheAQVjaHZ4VW/7bQ6LOyIPHwphg+zWLY8f9z4RkCCYHASVd4XiEFKfs7HUyXNfTdrcHxT+ry1QsbtUmmaeKw8AmDumx5s6K8Fqb4rCteLhBmO2cGRR/06hqUm3bN3MnTmOUKsmrUDPERBsCRqDqcwFqeI7MtDi5h3ZiWx4TF55FN8RsCm47zWCTIcP6XRx4GcigpGxa1RrJMOZMRNwT/OXFSdSHaWB1z81PU9isdTcGWdcEHX9THDlxVZ2jhjhnBwvSJgz/S4ZA+RzQcrYfMHdnU6iMggupbomNeGUTa/K6e0628Jn7IRExYCOfDUjigAH+EDhqefHmvPblfSByPrkiB4ILheOFo4GBrKHWfAkwYEc5OiDzQQCOFre3WZQ90tzGgPQycgTc+yW6t4Rl65xwQze5M21tHRAp75JMGLWkTHNK7ozJmZtyQGm18558kWvVM2Ag2EjWIn1QJeIvlfjYRqvOtERlfn6/ULwbcTlFrZ9EmsNy0Dhf6oC0yLDSL/AL3ty8kt1QAHeygST5QLaIHfjWZ4/X3UDiccS7dGuiCc2Ls92Nr3num55enNa/gqTWNa1ogAAAdFT+w+EFKkBFzcnrx5q40/gQOWlKSAUoIFBeXJXUHkoJJK7KBYXoXAvSg4UkhKSSgG9qr+0t7Dv74Emnk9kaE/mHMKwkphtUeA2ka9EELtCoQXOb4SHfmH9Vtfp6KH2/XZUwz3tbLXCYNiDkYHEGULE451N9IPO82oxzD5Wa4eyqg2qYdSeC4hxiDlx65e5QPtkVi4FpmRAHAi8EwjFn9PGT66pjsRhFaziWmYFpMDW8SFN4tmRkz0Pn9ckEb3JGflHL6lD3nanLpbLOeqe1GRJPQHjrP3TK8w6YAMA2k8EAGmD+Ukcb39OaK1lzmLD+AJ5pVCDneDEEe0pbpLvKcuVougCTGXudOiT33plA4LkjnPvqkOZBy+BA6JFoETp9kis6TYjM21gZrzHEZ9PumVRxJgC+p4BADaeLDRut/Mc+ShqTZqN6ouJp+O85pNB4DwbZoNd7OVButiRaYVooOkKjdlMRIuc8jxV3wrUDxiWktalBApeSYSwEHIXQulq4Ag6F0r0L0IOJJKUQkFBxMtrOik8nLdKeKK7UkjC1iLww+kXQVLbmCaMPRrUzIpvaZkkFj7EHzcFneIxQZid4iQHEOjWZaYn1Vu7IbRFWhUwlQzIhnOLxPKx8io3a3ZsgFzQSS244Ozi2ZsR5IGDcbFVpZZpggTEH8rhbjHursGki5G7HL25fus5ZR7ms5lW1pB6gOB8wtDY5oYwA/maN0cCIMDnePJAxxFMzc88vl01qEWBi4vp6eal+7gSeF/2UfWp3MD/E3knJAxe4AZDO8n2SHaxckwAJt04I+LosFoj+eeqEWFo1gZOQAEg8tCfZD7zO/7Ij2ZZxpf6oFRlrGyBbKlrfOSDVxG5vEZuEeQRXMMRohYjZpqXkAxlyCCBqvJJOqbzCf4qjuGJlRzjdBpH4f4uTumOQi/8BadhxYQs5/C/AkgvOWQWltYgM1KhJaV0uQdXgVyV4IFgroQ5XRUCAm6vAJHeBc7wIFlDK93i4Sg4UHG0Q9jmn+oEeoRgLrjkGGtwtXD1ajGEtNIy6M4YfC9o18JMjgpenthlcfnguIIizWVpBkzxInzKtHbvY1JzDWhzHjOozPd/uGoH0WO1KjqbiLETnoeY+qC6dqGjEtFYMirRhtRn9uYI4gKS2bjW130wBuhjSTMC5EQOKrewsa+o19/yM3uMgZi+nJWDCjD0WNxTmO3i0EQHbm9oMtc+CCRxz2724C3KSDw5jRRuIHhkTGeefDommysScQ59fdgAFoA1ccyeMCw5KSdSIi3pqf7kEdUpgkHdkxfikNpl1g2Brrllonj6c2zIF/Me38rtNrRGcx8CCFBmwQXvn+UtlSCuNcCIz9kHXVQ1kkSfsoXEbQJqhwmBpOaktoOIpkj/Iuq22UEpVbvA1HQ3g0fRRNQeJPZdu5RzTFjr2QW/YXbGphaYpsAIBkzrxCtGz/xMa61WnumdDaNVn+F2b4O8eIYLbxsJ4DieibVqtO4G8ecQPqg1t/4jYdrt2HHmMvdO6XbzDOj/UgTFwR6rHqOznvaHNpuLXGAc5IzA58kzq0y21xyQfQ+zNs0q8909ruhmE07QbfbhQS+Y0jXks6/CKsRiHgkAFmZOvJabt3AYfEM7uq5knLxCQeIEoMzxn4i199xpwGxABExz6qPd2wxtRu6HukmSQL9LZBd292TfQlzJqMmA6InM2GojUKtPrOAiYHDiguGxzjcW/d/6gtjVz4NuAzJVxw+wsdTECtvjOSb/RZDiMDUp7ji1w3hvNMZjkVpvZPE4ipTdTpVqjqe6IrOEPpVDk25O+2bHkUFlwrqwHjmRaLD0nMKawtXeaDfzzVC2R20rse6jjaLvDIc9rTYCxcRkW8wrxga1MtljgWm4IKB61cKb1dp0Wfmq0x1c3900b2gw7iQ2q13/GT9AgPtKN07wBBBBB15LDu0uBpNq/8AbkkasMeHOwlat2i2w00HBjKzpBghjhBGRJIELD8ZWqOdL7nU8eqCa2RtKhSINVniFrE+IagtgD3KsfaDbTa+CJsxhI7poGrTe36QNfRZvjKbwA9zSAcjpHJPdn7ZeGd2SSyZLbDe5ExvR0KB5s3alRjQ1nhBdlxMzK0V1A2B4ZyqZsPZdSvU36lNzGk2O6QGgcOavNUQbWiAgjnNjiQbHj5pTQHZ5AZQbnkjvIub2t59PNI3SB/CCpnoPnz3XND8+BeA+fZIMDVArEUyWO6Kv77CJuD7FWAzGd9Oqrb2xIIId7IOV6s20+cE72HszvqjG77GBzwyXEWJ1jOLZ9EyOHc5PsFR3AS7OYH3QSvbt5Ff/pwIZQG40R5l3U5ygbB2J3/ge4UxEhzsuiv+0MBSx+Hp1XFtKuABvOs15jKfkJvszYFQbof3bWg2BIIMZ+qBfYjsk2jU7ypVa9ouGsJLScgSnHbDsnSrA1WjdqTAAiH6y46QJkqabtHC4ZgBqNnIMbBcSNABdQHabaNZtF7y0s72GtYbFjOf9xQRv4bdl6dZ9R1ZocGEBom06nn/ACtNOwMPvCp3LN9uTt0SPNVz8LMKW4dzzI3nW6AZ+sq7oK7i8SKdVra4Jb4i2pu+EAgiHRYQNeCgts9kcKXl/dQXDOTuSdbZK81qYcIITZuD3W7rIjRrrjy1CCDwtLfZ3VSjSfRAbuRcW5FTeBptptDWsDGjQAAeyisVTxbTFKhRjiajvoGp5g8E8uD6z5d+htmDyzJ5lAYbNYQ4EuIcHgguP5ahkj9uCjMN2KwTMqO9/wAnOd7Ewp9rV1yCPw2xsPS/JQpN6ME/ROGsAyAHQIhchkoBY0wxx5XWE4nZ0CtUfZoc4NP92YHQjVbxVEtKoHbfYk4J5H5g4OAjy3bckGPOYT+37Jez3Fjw4Zgyn2x8NvVWscJDiBB5lXir2HZh6wd4n02jeIMenNBacBWc+k0vbBgQARw153QMS6+c9MgnnfQBYAaAc1HV6mUET8jVAI1NLA8h9fQoXneJv84pL3HiBPnl8K6+G8rQeXwIKoBNjYZrxZx01XQROX+UoukoEPf9UsMaRduWUjX9lxzckUDmgG+kLH6cNUmphw4XvHrKK5xEWPT6IRd8HzmguXYfHtfS7lxDgZsY+mqlndisI7NhA4BzgL9Cs/7H192qJMX1WvYSpYIGezez+Hw16VJrTxiXepuq125rmtVo4cGN4i0fQq7Pes07e77MQ2qD/wATNwRw4INU2ZhRTptaBAAA9E7cqf2N7YsrsDKpDao0/UOIVsNcFB5y40rrnjihgoCArhCS1y9KBRKSXLxKS/JANzkJyU4oW8gKE3fSkxGqOHIcOkkIIHaXZeg+vTq7ga5pkkWBIyld204GebgMs93+VOVXeqrWLql7ybbo/Lb1IQM6z7wdOfkm2MgkdJMH3R6lKRMZJoSJM587+QQD3oFtZ+BeLRx06Rr90iZvGWunv0SKYs6Mz9BwlBX+7vPzolExAgze6JSdaeNv8pDs9fn0Qca5KLo0IGh90hz+krrnc0HKjsj5wgtMcb/XzS94xHwzxSSI/hADAYjcq3teZWrbJ2s17WgG8ZLI8a2HAhWnsxjS0gGYcM+H7BBo82+FZn+J9UmrTAOTdOJK0JmK8Nx06cVXdt4JleN4amOSDLaNdzTJJnjKn2bZx1fcw7XvuQABYmeJzhaN2W7KYdrd5zA905uEwOmSkcZslne06jRuuYbR+nhZBW3fhk9zGl2Lqd5aZkjyvKvexsGaFFlMvdULRG87Mpy1y450IFPCFvwltqBeeAUCC9DNRcySXIEvehBchJlA4a6y7SqzPVNaroCyX/3riMFiq4P+q1zz4XEgCDYtOnDyQad2q2gMPhqjybxDRxcbAKE2bXe+gx7mBpLbAHTSSsu7R9q6+OcO8IDRdrG5CdeZWsbMobmHotjKm2eOQn3QN3SLTnysmeIpm9vtPy6k6g4fOKFUp+vzNBEmkL5xwvbqld1zt89k4rUgWkHX35pDLfPSUFWH7pFSBx99dF4iM0Gp1zyQEJtb+V2ZF4t/lBbOQ1XJ05IOmouF6GakSuMPzig5jz4Z1EZImzsWWxOWcJVVksIHzUJjgxJA16+yC2bR7UbjRukib8pyiFEt7Vakmbm2Xy6jsbg3u8IuLeU6oeFwraL5fTFSDk6d0nmAguGxO22LH+zhnVW67rHuv/yaICfYnFbXxcBuHdRE5khg5TvmUbYva3FvZu0MNSIbo2wA5AFHw3abaVbeFOhTaWmHWNvUoHmzKe2KYh4w7+G++D/+RdJx+P2s3/4tN0/ocDHUSrHszF1S0CtG/ru2HopJr7IM6xP/AK1UAIotpxeA5knrJKtmwcVWLAMQzdfrzKnQh1qcoBPOqE8o5QSUCN1BqGE4ebKLrV4dHyyAuJd4clj/AOI2CAxTd0fmZJ6zC1WtXkx525KFOEZVxji5oJbSBE6Het+6CldjOy3fAvdkHgGeAANuZlaVVdu2yEAdIXcJg20m7rYAzMak5pFQIA1H2JTVz7cb5fbql4i9s5zlMXuLYk3FhzNv4QKxJix4WFs/3QHvJgWHz+ESrJifO/qhA8SLaRpwHndBVe9iMr6lJeZ4IW8Peb/ZcDheSgW8DzQmmNPRdI4LxNvnwIEvE/PZeY6L8EkOn5qvNM9M0DhtwfWFGYqWPuIBupAGMskPGUt9nMXQTWBx43ZB0jztE8kHE1y46XzOtzkeKreDxjmmJ1U3sote+5z06aIJ/sngqnejcs0m8cRz4ZTC0jZ+z3NEl1zyH2UHsCm2n4bZ2jSfurTSqwAg8MOiBi53q9voFSkvckPqJvWrwgLVfAQmPCjMVtMAxPXjy8k22nttlFtyJ1E+lkD7aWLABg30VfOIiXkyI0+dVWMdt91ZxANj5eaE/HOju2kGTw/ZBb9j1d8OqZTOvD5CPsjDk1sRWMhrWhg5keJx94XdgYE7oYLQM4951Uvt0Chg626Py0nu6ndJmyBvVdoE0dHFVPsd2u7+KVaG1I8Lhk6OPNW14vnmgavp8ePzJNq7PXh9E9eyAfnqmFedBf7HM/OCAFRp1+nD+QhPHzkjgzOfzJCLd3L4fsgozjA+0JBPr9F5zuJySbxcoFmbfRJeV7eskVMgg4BZFbA8/kITHfClOdwOiA1OrZc3vnFCYYC47NA1xuH/AKh5pey8aabgZTqnll6qOx9DdNsjl+yC67M7Snek35e2en8q5YXtC0gFxABEXOSw8V3DUpxT2m60mUG54PbDXEw4EcVKsxAjNYBT2q8XDj0lOj2or6PdlxQbbj9qMptlzgqRt3tq0HdYdDeVndfa1V5O89187plvklBZ63aFz3bx4QBy16qNrYxz8yUxaNSY+qPg6L6z2sY0uJNgMyUDzDuJAPpxJ4q+9juyz3kVn2bz6aBSPZTsH3YbUxME6UxkOE81e2MDRAEAaIA0aLabd1ogBUH8Ue0vdUjh6ZBqVAQ7i1hsT1OStHanbrMHQdUeb5NGrnaALA8Xin1qj6tQy55kk/RA3oVTTILSQQZBGkLWey22xiqVz/qNjeFvWOayIynuxtpOw9VtRmliNCNQUG0OZ890yrtiF7Y21WYmnv0//s2btPApxUZe/kgjntIIHy6S0HlmnjmSRa49EDc9fsgzkunmkFy93h09UkO+cUCpKS4T8+cEspD0Ho1GiUCCOHRJJheJQLI5ITkveEILnW+ZIHOF8RA+FK7aYYUajKQ0YHHjvOuZ+ij8NtDcqNIvcfVaX+IvZR2JptxFBu9UYIewZubxHEj6IMiPNdaUV9M5RkkbvFB3fXg5K7pSGztiVq5ijSe/m1pI8zkEEb3iWGklaPsX8J6z4diKjaY/S0bzv2HutE2D2SwuDA7qmC/9bvE71OXlCDKOzP4c4nEw6qO5p8XjxHo3P1haz2f7MYfBNikyXavddx89OgU0UhyDzimmOxjaTHPe4Na0EknIAI9R0LJPxG7SCu/uKbv9Jhl5H9TxpzA+vRBAdse0D8bW3jam2RTby/U7mVXS6UWu+U3e+EHikNELxdIXQglNg7Ufh6oewyJhw/UOC1vAYplamKjcne3EeSxLCugqydme1TqDhTeZpTwu3nzQaTUpefzJB3OXS2SJh8Uyq0PYQQbg8+fBLQZPu2SGJU5cEgoFAzqhh10pxhIHRAslIqMXnN9Ukvi5yQcqugZ5JhicUXWGSTXrT0QHHmgVSzX0N2W2hNJgcfFutieBEhfPVNuq2zZ2GJwtGpT/ADGmwkcfCAgtG0dg4TE3rUGOP6gId6tuoRv4ZYE+LdqAG+7vm33UjszaDjZ+RyP781YcO7eaCggsD2KwNGC3DtJGr5f/AORIU9SYGiGgAcAIHsukLiBRK9vLi5CDpKS5y8Sq92r7S0sHTJc4b5B3GcT9hzQQ/wCInajuKfc0nDvniObWnN3XgsfrPtAS8bjX1nuqvMvcZJ/bgE0c4oPEpBbK7dK3vVBxrYQoITkO9UlzUAnGxPkhsMXRsQcgPNCCCX2Ft2phzLDbVpyPVaPsbtDSxAj8rtQSPbiFj8o+HxRaQQckH//Z"/>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615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3025680"/>
            <a:ext cx="3429744" cy="3429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3562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DARWINS 5 PRINCIPLES OF NATURAL SELECTION</a:t>
            </a:r>
            <a:endParaRPr lang="en-AU"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Population </a:t>
            </a:r>
            <a:r>
              <a:rPr lang="en-US" sz="3200" dirty="0"/>
              <a:t>has </a:t>
            </a:r>
            <a:r>
              <a:rPr lang="en-US" sz="3200" dirty="0" smtClean="0"/>
              <a:t>variations</a:t>
            </a:r>
            <a:endParaRPr lang="en-AU" sz="3200" dirty="0"/>
          </a:p>
          <a:p>
            <a:r>
              <a:rPr lang="en-US" sz="3200" dirty="0"/>
              <a:t>Some variations are </a:t>
            </a:r>
            <a:r>
              <a:rPr lang="en-US" sz="3200" dirty="0" smtClean="0"/>
              <a:t>favorable</a:t>
            </a:r>
            <a:endParaRPr lang="en-AU" sz="3200" dirty="0"/>
          </a:p>
          <a:p>
            <a:r>
              <a:rPr lang="en-US" sz="3200" dirty="0"/>
              <a:t>More offspring are produced than </a:t>
            </a:r>
            <a:r>
              <a:rPr lang="en-US" sz="3200" dirty="0" smtClean="0"/>
              <a:t>survive</a:t>
            </a:r>
            <a:endParaRPr lang="en-AU" sz="3200" dirty="0"/>
          </a:p>
          <a:p>
            <a:r>
              <a:rPr lang="en-US" sz="3200" dirty="0"/>
              <a:t>Those that survive have favorable </a:t>
            </a:r>
            <a:r>
              <a:rPr lang="en-US" sz="3200" dirty="0" smtClean="0"/>
              <a:t>traits</a:t>
            </a:r>
            <a:endParaRPr lang="en-AU" sz="3200" dirty="0"/>
          </a:p>
          <a:p>
            <a:r>
              <a:rPr lang="en-US" sz="3200" dirty="0"/>
              <a:t>A population will change over time</a:t>
            </a:r>
            <a:endParaRPr lang="en-AU" sz="3200" dirty="0"/>
          </a:p>
        </p:txBody>
      </p:sp>
    </p:spTree>
    <p:extLst>
      <p:ext uri="{BB962C8B-B14F-4D97-AF65-F5344CB8AC3E}">
        <p14:creationId xmlns:p14="http://schemas.microsoft.com/office/powerpoint/2010/main" val="1605940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7903</TotalTime>
  <Words>557</Words>
  <Application>Microsoft Office PowerPoint</Application>
  <PresentationFormat>On-screen Show (4:3)</PresentationFormat>
  <Paragraphs>63</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NATURAL SELECTION</vt:lpstr>
      <vt:lpstr>TODAYS LESSON</vt:lpstr>
      <vt:lpstr>CHARLES DARWIN AND THE TREE OF LIFE DVD</vt:lpstr>
      <vt:lpstr>PowerPoint Presentation</vt:lpstr>
      <vt:lpstr>PowerPoint Presentation</vt:lpstr>
      <vt:lpstr>PowerPoint Presentation</vt:lpstr>
      <vt:lpstr>PowerPoint Presentation</vt:lpstr>
      <vt:lpstr>PowerPoint Presentation</vt:lpstr>
      <vt:lpstr>DARWINS 5 PRINCIPLES OF NATURAL SELECTION</vt:lpstr>
      <vt:lpstr>PowerPoint Presentation</vt:lpstr>
      <vt:lpstr>QUESTION ONE</vt:lpstr>
      <vt:lpstr>QUESTION TWO</vt:lpstr>
      <vt:lpstr>QUESTION THREE</vt:lpstr>
      <vt:lpstr>EVOLUTION UNIT PROJECT</vt:lpstr>
      <vt:lpstr>EVOLUTION UNIT PROJECT</vt:lpstr>
      <vt:lpstr>EVOLUTION UNIT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dc:title>
  <dc:creator>Katie</dc:creator>
  <cp:lastModifiedBy>Katie</cp:lastModifiedBy>
  <cp:revision>31</cp:revision>
  <dcterms:created xsi:type="dcterms:W3CDTF">2013-04-24T10:45:29Z</dcterms:created>
  <dcterms:modified xsi:type="dcterms:W3CDTF">2013-05-08T07:53:04Z</dcterms:modified>
</cp:coreProperties>
</file>